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62"/>
  </p:notesMasterIdLst>
  <p:sldIdLst>
    <p:sldId id="257" r:id="rId3"/>
    <p:sldId id="300" r:id="rId4"/>
    <p:sldId id="259" r:id="rId5"/>
    <p:sldId id="301" r:id="rId6"/>
    <p:sldId id="1060" r:id="rId7"/>
    <p:sldId id="1061" r:id="rId8"/>
    <p:sldId id="1062" r:id="rId9"/>
    <p:sldId id="1063" r:id="rId10"/>
    <p:sldId id="1064" r:id="rId11"/>
    <p:sldId id="330" r:id="rId12"/>
    <p:sldId id="329" r:id="rId13"/>
    <p:sldId id="293" r:id="rId14"/>
    <p:sldId id="315" r:id="rId15"/>
    <p:sldId id="322" r:id="rId16"/>
    <p:sldId id="323" r:id="rId17"/>
    <p:sldId id="260" r:id="rId18"/>
    <p:sldId id="258" r:id="rId19"/>
    <p:sldId id="262" r:id="rId20"/>
    <p:sldId id="349" r:id="rId21"/>
    <p:sldId id="350" r:id="rId22"/>
    <p:sldId id="351" r:id="rId23"/>
    <p:sldId id="352" r:id="rId24"/>
    <p:sldId id="355" r:id="rId25"/>
    <p:sldId id="353" r:id="rId26"/>
    <p:sldId id="356" r:id="rId27"/>
    <p:sldId id="265" r:id="rId28"/>
    <p:sldId id="361" r:id="rId29"/>
    <p:sldId id="304" r:id="rId30"/>
    <p:sldId id="360" r:id="rId31"/>
    <p:sldId id="273" r:id="rId32"/>
    <p:sldId id="280" r:id="rId33"/>
    <p:sldId id="358" r:id="rId34"/>
    <p:sldId id="274" r:id="rId35"/>
    <p:sldId id="357" r:id="rId36"/>
    <p:sldId id="284" r:id="rId37"/>
    <p:sldId id="359" r:id="rId38"/>
    <p:sldId id="305" r:id="rId39"/>
    <p:sldId id="362" r:id="rId40"/>
    <p:sldId id="306" r:id="rId41"/>
    <p:sldId id="307" r:id="rId42"/>
    <p:sldId id="328" r:id="rId43"/>
    <p:sldId id="308" r:id="rId44"/>
    <p:sldId id="309" r:id="rId45"/>
    <p:sldId id="310" r:id="rId46"/>
    <p:sldId id="363" r:id="rId47"/>
    <p:sldId id="364" r:id="rId48"/>
    <p:sldId id="347" r:id="rId49"/>
    <p:sldId id="348" r:id="rId50"/>
    <p:sldId id="365" r:id="rId51"/>
    <p:sldId id="331" r:id="rId52"/>
    <p:sldId id="332" r:id="rId53"/>
    <p:sldId id="339" r:id="rId54"/>
    <p:sldId id="366" r:id="rId55"/>
    <p:sldId id="367" r:id="rId56"/>
    <p:sldId id="368" r:id="rId57"/>
    <p:sldId id="369" r:id="rId58"/>
    <p:sldId id="324" r:id="rId59"/>
    <p:sldId id="354" r:id="rId60"/>
    <p:sldId id="343" r:id="rId61"/>
  </p:sldIdLst>
  <p:sldSz cx="138176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43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B9631B5-78F2-41C9-869B-9F39066F8104}" styleName="Estilo medio 3 - 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0" autoAdjust="0"/>
    <p:restoredTop sz="94343" autoAdjust="0"/>
  </p:normalViewPr>
  <p:slideViewPr>
    <p:cSldViewPr snapToGrid="0">
      <p:cViewPr varScale="1">
        <p:scale>
          <a:sx n="51" d="100"/>
          <a:sy n="51" d="100"/>
        </p:scale>
        <p:origin x="848" y="56"/>
      </p:cViewPr>
      <p:guideLst>
        <p:guide orient="horz" pos="2448"/>
        <p:guide pos="43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D332CE1B-8691-4F31-BD4B-E2B7D93EBC4C}"/>
    <pc:docChg chg="undo custSel addSld delSld modSld">
      <pc:chgData name="Cesar Augusto Lopez Gallego" userId="0dfa9112-9251-4882-b472-cf2dfcee09d1" providerId="ADAL" clId="{D332CE1B-8691-4F31-BD4B-E2B7D93EBC4C}" dt="2025-01-05T21:02:04.460" v="61" actId="1076"/>
      <pc:docMkLst>
        <pc:docMk/>
      </pc:docMkLst>
      <pc:sldChg chg="del">
        <pc:chgData name="Cesar Augusto Lopez Gallego" userId="0dfa9112-9251-4882-b472-cf2dfcee09d1" providerId="ADAL" clId="{D332CE1B-8691-4F31-BD4B-E2B7D93EBC4C}" dt="2025-01-05T20:57:17.703" v="23" actId="47"/>
        <pc:sldMkLst>
          <pc:docMk/>
          <pc:sldMk cId="418644272" sldId="264"/>
        </pc:sldMkLst>
      </pc:sldChg>
      <pc:sldChg chg="del">
        <pc:chgData name="Cesar Augusto Lopez Gallego" userId="0dfa9112-9251-4882-b472-cf2dfcee09d1" providerId="ADAL" clId="{D332CE1B-8691-4F31-BD4B-E2B7D93EBC4C}" dt="2025-01-05T20:57:53.773" v="24" actId="47"/>
        <pc:sldMkLst>
          <pc:docMk/>
          <pc:sldMk cId="501813480" sldId="266"/>
        </pc:sldMkLst>
      </pc:sldChg>
      <pc:sldChg chg="del">
        <pc:chgData name="Cesar Augusto Lopez Gallego" userId="0dfa9112-9251-4882-b472-cf2dfcee09d1" providerId="ADAL" clId="{D332CE1B-8691-4F31-BD4B-E2B7D93EBC4C}" dt="2025-01-05T20:57:59.963" v="26" actId="47"/>
        <pc:sldMkLst>
          <pc:docMk/>
          <pc:sldMk cId="283053262" sldId="268"/>
        </pc:sldMkLst>
      </pc:sldChg>
      <pc:sldChg chg="add del">
        <pc:chgData name="Cesar Augusto Lopez Gallego" userId="0dfa9112-9251-4882-b472-cf2dfcee09d1" providerId="ADAL" clId="{D332CE1B-8691-4F31-BD4B-E2B7D93EBC4C}" dt="2025-01-05T20:59:40.586" v="38" actId="47"/>
        <pc:sldMkLst>
          <pc:docMk/>
          <pc:sldMk cId="3372015608" sldId="269"/>
        </pc:sldMkLst>
      </pc:sldChg>
      <pc:sldChg chg="addSp delSp modSp mod">
        <pc:chgData name="Cesar Augusto Lopez Gallego" userId="0dfa9112-9251-4882-b472-cf2dfcee09d1" providerId="ADAL" clId="{D332CE1B-8691-4F31-BD4B-E2B7D93EBC4C}" dt="2025-01-05T21:01:29.791" v="58" actId="1076"/>
        <pc:sldMkLst>
          <pc:docMk/>
          <pc:sldMk cId="273067880" sldId="274"/>
        </pc:sldMkLst>
        <pc:spChg chg="mod">
          <ac:chgData name="Cesar Augusto Lopez Gallego" userId="0dfa9112-9251-4882-b472-cf2dfcee09d1" providerId="ADAL" clId="{D332CE1B-8691-4F31-BD4B-E2B7D93EBC4C}" dt="2025-01-05T21:01:00.142" v="46" actId="14100"/>
          <ac:spMkLst>
            <pc:docMk/>
            <pc:sldMk cId="273067880" sldId="274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D332CE1B-8691-4F31-BD4B-E2B7D93EBC4C}" dt="2025-01-05T21:01:17.451" v="53" actId="1076"/>
          <ac:spMkLst>
            <pc:docMk/>
            <pc:sldMk cId="273067880" sldId="274"/>
            <ac:spMk id="4" creationId="{00000000-0000-0000-0000-000000000000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5" creationId="{D2046982-CFAC-40D4-96D3-941A26AFC6C5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6" creationId="{F81955BF-08F2-4336-90B0-AF4EA57E276F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9" creationId="{9C9F1434-B186-4888-B14C-D30D91EC4B10}"/>
          </ac:spMkLst>
        </pc:spChg>
        <pc:picChg chg="add mod">
          <ac:chgData name="Cesar Augusto Lopez Gallego" userId="0dfa9112-9251-4882-b472-cf2dfcee09d1" providerId="ADAL" clId="{D332CE1B-8691-4F31-BD4B-E2B7D93EBC4C}" dt="2025-01-05T21:01:29.791" v="58" actId="1076"/>
          <ac:picMkLst>
            <pc:docMk/>
            <pc:sldMk cId="273067880" sldId="274"/>
            <ac:picMk id="13" creationId="{1B3E8BC3-74E0-49C7-881B-AD165D1581BD}"/>
          </ac:picMkLst>
        </pc:pic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7" creationId="{20C91E28-001C-40B5-9342-0B57B5FED9C0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8" creationId="{42465EC8-81D7-4651-A072-C8EE5413100F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0" creationId="{748CCA52-5031-41FD-B391-6AE685EB5AF0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1" creationId="{9BBA44FD-5F2B-48D2-B165-3A55A8D90DA3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2" creationId="{29EA8660-C53F-4819-B462-754FBEF1CDF3}"/>
          </ac:cxnSpMkLst>
        </pc:cxnChg>
      </pc:sldChg>
      <pc:sldChg chg="add del">
        <pc:chgData name="Cesar Augusto Lopez Gallego" userId="0dfa9112-9251-4882-b472-cf2dfcee09d1" providerId="ADAL" clId="{D332CE1B-8691-4F31-BD4B-E2B7D93EBC4C}" dt="2025-01-05T21:00:45.342" v="43" actId="47"/>
        <pc:sldMkLst>
          <pc:docMk/>
          <pc:sldMk cId="1415353157" sldId="275"/>
        </pc:sldMkLst>
      </pc:sldChg>
      <pc:sldChg chg="add del">
        <pc:chgData name="Cesar Augusto Lopez Gallego" userId="0dfa9112-9251-4882-b472-cf2dfcee09d1" providerId="ADAL" clId="{D332CE1B-8691-4F31-BD4B-E2B7D93EBC4C}" dt="2025-01-05T20:59:01.044" v="32" actId="47"/>
        <pc:sldMkLst>
          <pc:docMk/>
          <pc:sldMk cId="120304519" sldId="280"/>
        </pc:sldMkLst>
      </pc:sldChg>
      <pc:sldChg chg="del">
        <pc:chgData name="Cesar Augusto Lopez Gallego" userId="0dfa9112-9251-4882-b472-cf2dfcee09d1" providerId="ADAL" clId="{D332CE1B-8691-4F31-BD4B-E2B7D93EBC4C}" dt="2025-01-05T21:00:10.565" v="40" actId="47"/>
        <pc:sldMkLst>
          <pc:docMk/>
          <pc:sldMk cId="1096558306" sldId="281"/>
        </pc:sldMkLst>
      </pc:sldChg>
      <pc:sldChg chg="del">
        <pc:chgData name="Cesar Augusto Lopez Gallego" userId="0dfa9112-9251-4882-b472-cf2dfcee09d1" providerId="ADAL" clId="{D332CE1B-8691-4F31-BD4B-E2B7D93EBC4C}" dt="2025-01-05T20:59:52.025" v="39" actId="47"/>
        <pc:sldMkLst>
          <pc:docMk/>
          <pc:sldMk cId="1506343744" sldId="299"/>
        </pc:sldMkLst>
      </pc:sldChg>
      <pc:sldChg chg="del">
        <pc:chgData name="Cesar Augusto Lopez Gallego" userId="0dfa9112-9251-4882-b472-cf2dfcee09d1" providerId="ADAL" clId="{D332CE1B-8691-4F31-BD4B-E2B7D93EBC4C}" dt="2025-01-05T20:57:55.465" v="25" actId="47"/>
        <pc:sldMkLst>
          <pc:docMk/>
          <pc:sldMk cId="1815613807" sldId="302"/>
        </pc:sldMkLst>
      </pc:sldChg>
      <pc:sldChg chg="del">
        <pc:chgData name="Cesar Augusto Lopez Gallego" userId="0dfa9112-9251-4882-b472-cf2dfcee09d1" providerId="ADAL" clId="{D332CE1B-8691-4F31-BD4B-E2B7D93EBC4C}" dt="2025-01-05T20:58:00.783" v="27" actId="47"/>
        <pc:sldMkLst>
          <pc:docMk/>
          <pc:sldMk cId="3827250905" sldId="303"/>
        </pc:sldMkLst>
      </pc:sldChg>
      <pc:sldChg chg="addSp modSp mod">
        <pc:chgData name="Cesar Augusto Lopez Gallego" userId="0dfa9112-9251-4882-b472-cf2dfcee09d1" providerId="ADAL" clId="{D332CE1B-8691-4F31-BD4B-E2B7D93EBC4C}" dt="2025-01-05T20:59:37.175" v="37" actId="1076"/>
        <pc:sldMkLst>
          <pc:docMk/>
          <pc:sldMk cId="1423332342" sldId="304"/>
        </pc:sldMkLst>
        <pc:picChg chg="add mod">
          <ac:chgData name="Cesar Augusto Lopez Gallego" userId="0dfa9112-9251-4882-b472-cf2dfcee09d1" providerId="ADAL" clId="{D332CE1B-8691-4F31-BD4B-E2B7D93EBC4C}" dt="2025-01-05T20:59:37.175" v="37" actId="1076"/>
          <ac:picMkLst>
            <pc:docMk/>
            <pc:sldMk cId="1423332342" sldId="304"/>
            <ac:picMk id="5" creationId="{F9D1FD58-EF19-415A-8475-10D5D4D9636C}"/>
          </ac:picMkLst>
        </pc:picChg>
      </pc:sldChg>
      <pc:sldChg chg="del">
        <pc:chgData name="Cesar Augusto Lopez Gallego" userId="0dfa9112-9251-4882-b472-cf2dfcee09d1" providerId="ADAL" clId="{D332CE1B-8691-4F31-BD4B-E2B7D93EBC4C}" dt="2025-01-05T20:57:07.264" v="22" actId="2696"/>
        <pc:sldMkLst>
          <pc:docMk/>
          <pc:sldMk cId="3882702588" sldId="320"/>
        </pc:sldMkLst>
      </pc:sldChg>
      <pc:sldChg chg="del">
        <pc:chgData name="Cesar Augusto Lopez Gallego" userId="0dfa9112-9251-4882-b472-cf2dfcee09d1" providerId="ADAL" clId="{D332CE1B-8691-4F31-BD4B-E2B7D93EBC4C}" dt="2025-01-05T20:57:07.264" v="22" actId="2696"/>
        <pc:sldMkLst>
          <pc:docMk/>
          <pc:sldMk cId="1834511215" sldId="321"/>
        </pc:sldMkLst>
      </pc:sldChg>
      <pc:sldChg chg="modSp mod">
        <pc:chgData name="Cesar Augusto Lopez Gallego" userId="0dfa9112-9251-4882-b472-cf2dfcee09d1" providerId="ADAL" clId="{D332CE1B-8691-4F31-BD4B-E2B7D93EBC4C}" dt="2025-01-05T20:56:55.486" v="21" actId="207"/>
        <pc:sldMkLst>
          <pc:docMk/>
          <pc:sldMk cId="439829236" sldId="322"/>
        </pc:sldMkLst>
        <pc:spChg chg="mod">
          <ac:chgData name="Cesar Augusto Lopez Gallego" userId="0dfa9112-9251-4882-b472-cf2dfcee09d1" providerId="ADAL" clId="{D332CE1B-8691-4F31-BD4B-E2B7D93EBC4C}" dt="2025-01-05T20:56:52.011" v="20" actId="207"/>
          <ac:spMkLst>
            <pc:docMk/>
            <pc:sldMk cId="439829236" sldId="322"/>
            <ac:spMk id="7" creationId="{17AABC88-0369-4140-8443-56AE27058991}"/>
          </ac:spMkLst>
        </pc:spChg>
        <pc:spChg chg="mod">
          <ac:chgData name="Cesar Augusto Lopez Gallego" userId="0dfa9112-9251-4882-b472-cf2dfcee09d1" providerId="ADAL" clId="{D332CE1B-8691-4F31-BD4B-E2B7D93EBC4C}" dt="2025-01-05T20:56:55.486" v="21" actId="207"/>
          <ac:spMkLst>
            <pc:docMk/>
            <pc:sldMk cId="439829236" sldId="322"/>
            <ac:spMk id="8" creationId="{33E0E3CC-D696-4810-927B-41ADA4D310A1}"/>
          </ac:spMkLst>
        </pc:spChg>
      </pc:sldChg>
      <pc:sldChg chg="modSp mod">
        <pc:chgData name="Cesar Augusto Lopez Gallego" userId="0dfa9112-9251-4882-b472-cf2dfcee09d1" providerId="ADAL" clId="{D332CE1B-8691-4F31-BD4B-E2B7D93EBC4C}" dt="2025-01-05T21:02:04.460" v="61" actId="1076"/>
        <pc:sldMkLst>
          <pc:docMk/>
          <pc:sldMk cId="3261759864" sldId="364"/>
        </pc:sldMkLst>
        <pc:picChg chg="mod">
          <ac:chgData name="Cesar Augusto Lopez Gallego" userId="0dfa9112-9251-4882-b472-cf2dfcee09d1" providerId="ADAL" clId="{D332CE1B-8691-4F31-BD4B-E2B7D93EBC4C}" dt="2025-01-05T21:02:04.460" v="61" actId="1076"/>
          <ac:picMkLst>
            <pc:docMk/>
            <pc:sldMk cId="3261759864" sldId="364"/>
            <ac:picMk id="3" creationId="{8E6CE3C7-A8C9-46D4-8911-6E09FF810709}"/>
          </ac:picMkLst>
        </pc:picChg>
      </pc:sldChg>
      <pc:sldChg chg="modSp mod">
        <pc:chgData name="Cesar Augusto Lopez Gallego" userId="0dfa9112-9251-4882-b472-cf2dfcee09d1" providerId="ADAL" clId="{D332CE1B-8691-4F31-BD4B-E2B7D93EBC4C}" dt="2025-01-05T20:56:12.757" v="19" actId="1076"/>
        <pc:sldMkLst>
          <pc:docMk/>
          <pc:sldMk cId="4273355344" sldId="1060"/>
        </pc:sldMkLst>
        <pc:spChg chg="mod">
          <ac:chgData name="Cesar Augusto Lopez Gallego" userId="0dfa9112-9251-4882-b472-cf2dfcee09d1" providerId="ADAL" clId="{D332CE1B-8691-4F31-BD4B-E2B7D93EBC4C}" dt="2025-01-05T20:56:12.757" v="19" actId="1076"/>
          <ac:spMkLst>
            <pc:docMk/>
            <pc:sldMk cId="4273355344" sldId="1060"/>
            <ac:spMk id="3" creationId="{031140E7-010D-47CD-B1A5-55729F49EBB9}"/>
          </ac:spMkLst>
        </pc:spChg>
      </pc:sldChg>
    </pc:docChg>
  </pc:docChgLst>
  <pc:docChgLst>
    <pc:chgData name="Cesar Augusto Lopez Gallego" userId="0dfa9112-9251-4882-b472-cf2dfcee09d1" providerId="ADAL" clId="{CE70AC3A-A0B2-4224-8974-20EC31D02411}"/>
    <pc:docChg chg="custSel addSld delSld modSld">
      <pc:chgData name="Cesar Augusto Lopez Gallego" userId="0dfa9112-9251-4882-b472-cf2dfcee09d1" providerId="ADAL" clId="{CE70AC3A-A0B2-4224-8974-20EC31D02411}" dt="2024-01-23T13:48:35.343" v="378" actId="20577"/>
      <pc:docMkLst>
        <pc:docMk/>
      </pc:docMkLst>
      <pc:sldChg chg="addSp delSp modSp mod">
        <pc:chgData name="Cesar Augusto Lopez Gallego" userId="0dfa9112-9251-4882-b472-cf2dfcee09d1" providerId="ADAL" clId="{CE70AC3A-A0B2-4224-8974-20EC31D02411}" dt="2024-01-22T14:56:56.905" v="38" actId="20577"/>
        <pc:sldMkLst>
          <pc:docMk/>
          <pc:sldMk cId="819288712" sldId="300"/>
        </pc:sldMkLst>
        <pc:spChg chg="mod">
          <ac:chgData name="Cesar Augusto Lopez Gallego" userId="0dfa9112-9251-4882-b472-cf2dfcee09d1" providerId="ADAL" clId="{CE70AC3A-A0B2-4224-8974-20EC31D02411}" dt="2024-01-22T14:56:52.192" v="37" actId="27636"/>
          <ac:spMkLst>
            <pc:docMk/>
            <pc:sldMk cId="819288712" sldId="300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CE70AC3A-A0B2-4224-8974-20EC31D02411}" dt="2024-01-22T14:56:56.905" v="38" actId="20577"/>
          <ac:spMkLst>
            <pc:docMk/>
            <pc:sldMk cId="819288712" sldId="300"/>
            <ac:spMk id="6" creationId="{00000000-0000-0000-0000-000000000000}"/>
          </ac:spMkLst>
        </pc:spChg>
        <pc:picChg chg="del mod">
          <ac:chgData name="Cesar Augusto Lopez Gallego" userId="0dfa9112-9251-4882-b472-cf2dfcee09d1" providerId="ADAL" clId="{CE70AC3A-A0B2-4224-8974-20EC31D02411}" dt="2024-01-22T14:56:31.052" v="28" actId="478"/>
          <ac:picMkLst>
            <pc:docMk/>
            <pc:sldMk cId="819288712" sldId="300"/>
            <ac:picMk id="3" creationId="{00000000-0000-0000-0000-000000000000}"/>
          </ac:picMkLst>
        </pc:picChg>
        <pc:picChg chg="add mod">
          <ac:chgData name="Cesar Augusto Lopez Gallego" userId="0dfa9112-9251-4882-b472-cf2dfcee09d1" providerId="ADAL" clId="{CE70AC3A-A0B2-4224-8974-20EC31D02411}" dt="2024-01-22T14:56:37.926" v="32" actId="1076"/>
          <ac:picMkLst>
            <pc:docMk/>
            <pc:sldMk cId="819288712" sldId="300"/>
            <ac:picMk id="4" creationId="{E724ECCE-CC24-430F-BC77-1693B6959581}"/>
          </ac:picMkLst>
        </pc:picChg>
      </pc:sldChg>
      <pc:sldChg chg="delSp modSp mod">
        <pc:chgData name="Cesar Augusto Lopez Gallego" userId="0dfa9112-9251-4882-b472-cf2dfcee09d1" providerId="ADAL" clId="{CE70AC3A-A0B2-4224-8974-20EC31D02411}" dt="2024-01-23T00:09:42.045" v="295"/>
        <pc:sldMkLst>
          <pc:docMk/>
          <pc:sldMk cId="2185264058" sldId="301"/>
        </pc:sldMkLst>
        <pc:spChg chg="mod">
          <ac:chgData name="Cesar Augusto Lopez Gallego" userId="0dfa9112-9251-4882-b472-cf2dfcee09d1" providerId="ADAL" clId="{CE70AC3A-A0B2-4224-8974-20EC31D02411}" dt="2024-01-23T00:07:58.867" v="293" actId="20577"/>
          <ac:spMkLst>
            <pc:docMk/>
            <pc:sldMk cId="2185264058" sldId="301"/>
            <ac:spMk id="3" creationId="{00000000-0000-0000-0000-000000000000}"/>
          </ac:spMkLst>
        </pc:spChg>
        <pc:picChg chg="del">
          <ac:chgData name="Cesar Augusto Lopez Gallego" userId="0dfa9112-9251-4882-b472-cf2dfcee09d1" providerId="ADAL" clId="{CE70AC3A-A0B2-4224-8974-20EC31D02411}" dt="2024-01-23T00:09:42.045" v="295"/>
          <ac:picMkLst>
            <pc:docMk/>
            <pc:sldMk cId="2185264058" sldId="301"/>
            <ac:picMk id="5" creationId="{DEE13615-5A75-4B59-A0CA-E75D2F4C83CB}"/>
          </ac:picMkLst>
        </pc:picChg>
      </pc:sldChg>
      <pc:sldChg chg="modSp mod">
        <pc:chgData name="Cesar Augusto Lopez Gallego" userId="0dfa9112-9251-4882-b472-cf2dfcee09d1" providerId="ADAL" clId="{CE70AC3A-A0B2-4224-8974-20EC31D02411}" dt="2024-01-23T13:48:35.343" v="378" actId="20577"/>
        <pc:sldMkLst>
          <pc:docMk/>
          <pc:sldMk cId="1648083925" sldId="330"/>
        </pc:sldMkLst>
        <pc:spChg chg="mod">
          <ac:chgData name="Cesar Augusto Lopez Gallego" userId="0dfa9112-9251-4882-b472-cf2dfcee09d1" providerId="ADAL" clId="{CE70AC3A-A0B2-4224-8974-20EC31D02411}" dt="2024-01-23T13:48:35.343" v="378" actId="20577"/>
          <ac:spMkLst>
            <pc:docMk/>
            <pc:sldMk cId="1648083925" sldId="330"/>
            <ac:spMk id="5" creationId="{BF4D977B-FF9D-4150-8EA0-0FA45E09B693}"/>
          </ac:spMkLst>
        </pc:spChg>
      </pc:sldChg>
      <pc:sldChg chg="new del">
        <pc:chgData name="Cesar Augusto Lopez Gallego" userId="0dfa9112-9251-4882-b472-cf2dfcee09d1" providerId="ADAL" clId="{CE70AC3A-A0B2-4224-8974-20EC31D02411}" dt="2024-01-23T00:09:48.159" v="296" actId="47"/>
        <pc:sldMkLst>
          <pc:docMk/>
          <pc:sldMk cId="4002958323" sldId="370"/>
        </pc:sldMkLst>
      </pc:sldChg>
      <pc:sldChg chg="addSp delSp modSp mod">
        <pc:chgData name="Cesar Augusto Lopez Gallego" userId="0dfa9112-9251-4882-b472-cf2dfcee09d1" providerId="ADAL" clId="{CE70AC3A-A0B2-4224-8974-20EC31D02411}" dt="2024-01-23T00:14:43.579" v="372" actId="1076"/>
        <pc:sldMkLst>
          <pc:docMk/>
          <pc:sldMk cId="3447092870" sldId="1061"/>
        </pc:sldMkLst>
        <pc:spChg chg="del">
          <ac:chgData name="Cesar Augusto Lopez Gallego" userId="0dfa9112-9251-4882-b472-cf2dfcee09d1" providerId="ADAL" clId="{CE70AC3A-A0B2-4224-8974-20EC31D02411}" dt="2024-01-23T00:10:04.447" v="298" actId="478"/>
          <ac:spMkLst>
            <pc:docMk/>
            <pc:sldMk cId="3447092870" sldId="1061"/>
            <ac:spMk id="7" creationId="{D22244BB-1BB0-43AD-A5CC-E683573661E5}"/>
          </ac:spMkLst>
        </pc:spChg>
        <pc:spChg chg="add mod">
          <ac:chgData name="Cesar Augusto Lopez Gallego" userId="0dfa9112-9251-4882-b472-cf2dfcee09d1" providerId="ADAL" clId="{CE70AC3A-A0B2-4224-8974-20EC31D02411}" dt="2024-01-23T00:14:43.579" v="372" actId="1076"/>
          <ac:spMkLst>
            <pc:docMk/>
            <pc:sldMk cId="3447092870" sldId="1061"/>
            <ac:spMk id="8" creationId="{656A0B15-AD26-442C-B561-91A4F3734813}"/>
          </ac:spMkLst>
        </pc:spChg>
        <pc:picChg chg="del">
          <ac:chgData name="Cesar Augusto Lopez Gallego" userId="0dfa9112-9251-4882-b472-cf2dfcee09d1" providerId="ADAL" clId="{CE70AC3A-A0B2-4224-8974-20EC31D02411}" dt="2024-01-23T00:10:00.554" v="297" actId="478"/>
          <ac:picMkLst>
            <pc:docMk/>
            <pc:sldMk cId="3447092870" sldId="1061"/>
            <ac:picMk id="5" creationId="{9DA67860-3FBF-4ABF-8B65-E4B3BF51BB2F}"/>
          </ac:picMkLst>
        </pc:picChg>
        <pc:picChg chg="add del mod">
          <ac:chgData name="Cesar Augusto Lopez Gallego" userId="0dfa9112-9251-4882-b472-cf2dfcee09d1" providerId="ADAL" clId="{CE70AC3A-A0B2-4224-8974-20EC31D02411}" dt="2024-01-23T00:14:04.817" v="358" actId="478"/>
          <ac:picMkLst>
            <pc:docMk/>
            <pc:sldMk cId="3447092870" sldId="1061"/>
            <ac:picMk id="6" creationId="{F5D888AD-5EB6-4ADB-BA3E-220C6834935F}"/>
          </ac:picMkLst>
        </pc:picChg>
        <pc:picChg chg="add del mod">
          <ac:chgData name="Cesar Augusto Lopez Gallego" userId="0dfa9112-9251-4882-b472-cf2dfcee09d1" providerId="ADAL" clId="{CE70AC3A-A0B2-4224-8974-20EC31D02411}" dt="2024-01-23T00:14:11.450" v="363" actId="478"/>
          <ac:picMkLst>
            <pc:docMk/>
            <pc:sldMk cId="3447092870" sldId="1061"/>
            <ac:picMk id="10" creationId="{7697F170-E89B-407D-B769-E27E2BC787CB}"/>
          </ac:picMkLst>
        </pc:picChg>
        <pc:picChg chg="add mod">
          <ac:chgData name="Cesar Augusto Lopez Gallego" userId="0dfa9112-9251-4882-b472-cf2dfcee09d1" providerId="ADAL" clId="{CE70AC3A-A0B2-4224-8974-20EC31D02411}" dt="2024-01-23T00:14:32.174" v="367" actId="1076"/>
          <ac:picMkLst>
            <pc:docMk/>
            <pc:sldMk cId="3447092870" sldId="1061"/>
            <ac:picMk id="12" creationId="{C274CF94-2198-4704-8859-5000A910D9BF}"/>
          </ac:picMkLst>
        </pc:picChg>
      </pc:sldChg>
    </pc:docChg>
  </pc:docChgLst>
  <pc:docChgLst>
    <pc:chgData name="Cesar Augusto Lopez Gallego" userId="0dfa9112-9251-4882-b472-cf2dfcee09d1" providerId="ADAL" clId="{581EE819-AAE5-4545-AE55-6D4C17FA2E14}"/>
    <pc:docChg chg="undo custSel addSld modSld sldOrd">
      <pc:chgData name="Cesar Augusto Lopez Gallego" userId="0dfa9112-9251-4882-b472-cf2dfcee09d1" providerId="ADAL" clId="{581EE819-AAE5-4545-AE55-6D4C17FA2E14}" dt="2025-01-21T08:43:07.466" v="988" actId="20577"/>
      <pc:docMkLst>
        <pc:docMk/>
      </pc:docMkLst>
      <pc:sldChg chg="modSp mod">
        <pc:chgData name="Cesar Augusto Lopez Gallego" userId="0dfa9112-9251-4882-b472-cf2dfcee09d1" providerId="ADAL" clId="{581EE819-AAE5-4545-AE55-6D4C17FA2E14}" dt="2025-01-21T08:43:07.466" v="988" actId="20577"/>
        <pc:sldMkLst>
          <pc:docMk/>
          <pc:sldMk cId="1922129907" sldId="259"/>
        </pc:sldMkLst>
        <pc:spChg chg="mod">
          <ac:chgData name="Cesar Augusto Lopez Gallego" userId="0dfa9112-9251-4882-b472-cf2dfcee09d1" providerId="ADAL" clId="{581EE819-AAE5-4545-AE55-6D4C17FA2E14}" dt="2025-01-21T08:43:07.466" v="988" actId="20577"/>
          <ac:spMkLst>
            <pc:docMk/>
            <pc:sldMk cId="1922129907" sldId="259"/>
            <ac:spMk id="5" creationId="{00000000-0000-0000-0000-000000000000}"/>
          </ac:spMkLst>
        </pc:spChg>
      </pc:sldChg>
      <pc:sldChg chg="modSp mod">
        <pc:chgData name="Cesar Augusto Lopez Gallego" userId="0dfa9112-9251-4882-b472-cf2dfcee09d1" providerId="ADAL" clId="{581EE819-AAE5-4545-AE55-6D4C17FA2E14}" dt="2025-01-20T18:25:45.546" v="929" actId="20577"/>
        <pc:sldMkLst>
          <pc:docMk/>
          <pc:sldMk cId="1648083925" sldId="330"/>
        </pc:sldMkLst>
        <pc:spChg chg="mod">
          <ac:chgData name="Cesar Augusto Lopez Gallego" userId="0dfa9112-9251-4882-b472-cf2dfcee09d1" providerId="ADAL" clId="{581EE819-AAE5-4545-AE55-6D4C17FA2E14}" dt="2025-01-20T18:25:45.546" v="929" actId="20577"/>
          <ac:spMkLst>
            <pc:docMk/>
            <pc:sldMk cId="1648083925" sldId="330"/>
            <ac:spMk id="5" creationId="{BF4D977B-FF9D-4150-8EA0-0FA45E09B693}"/>
          </ac:spMkLst>
        </pc:spChg>
      </pc:sldChg>
      <pc:sldChg chg="modSp">
        <pc:chgData name="Cesar Augusto Lopez Gallego" userId="0dfa9112-9251-4882-b472-cf2dfcee09d1" providerId="ADAL" clId="{581EE819-AAE5-4545-AE55-6D4C17FA2E14}" dt="2025-01-20T18:26:33.339" v="930"/>
        <pc:sldMkLst>
          <pc:docMk/>
          <pc:sldMk cId="81773568" sldId="331"/>
        </pc:sldMkLst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81773568" sldId="331"/>
            <ac:spMk id="3" creationId="{489B1C32-3B01-4672-9BFA-550F4B10F29C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81773568" sldId="331"/>
            <ac:spMk id="8" creationId="{97064AFC-3BBE-4E9B-A1CD-470429774C3D}"/>
          </ac:spMkLst>
        </pc:spChg>
      </pc:sldChg>
      <pc:sldChg chg="modSp">
        <pc:chgData name="Cesar Augusto Lopez Gallego" userId="0dfa9112-9251-4882-b472-cf2dfcee09d1" providerId="ADAL" clId="{581EE819-AAE5-4545-AE55-6D4C17FA2E14}" dt="2025-01-20T18:26:33.339" v="930"/>
        <pc:sldMkLst>
          <pc:docMk/>
          <pc:sldMk cId="228068433" sldId="354"/>
        </pc:sldMkLst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4" creationId="{00000000-0000-0000-0000-000000000000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5" creationId="{00000000-0000-0000-0000-000000000000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6" creationId="{00000000-0000-0000-0000-000000000000}"/>
          </ac:spMkLst>
        </pc:spChg>
      </pc:sldChg>
      <pc:sldChg chg="addSp delSp modSp mod ord">
        <pc:chgData name="Cesar Augusto Lopez Gallego" userId="0dfa9112-9251-4882-b472-cf2dfcee09d1" providerId="ADAL" clId="{581EE819-AAE5-4545-AE55-6D4C17FA2E14}" dt="2025-01-20T18:24:55.394" v="896" actId="1076"/>
        <pc:sldMkLst>
          <pc:docMk/>
          <pc:sldMk cId="4273355344" sldId="1060"/>
        </pc:sldMkLst>
        <pc:spChg chg="mod">
          <ac:chgData name="Cesar Augusto Lopez Gallego" userId="0dfa9112-9251-4882-b472-cf2dfcee09d1" providerId="ADAL" clId="{581EE819-AAE5-4545-AE55-6D4C17FA2E14}" dt="2025-01-20T16:48:30.948" v="16" actId="1076"/>
          <ac:spMkLst>
            <pc:docMk/>
            <pc:sldMk cId="4273355344" sldId="1060"/>
            <ac:spMk id="2" creationId="{DE04C554-1B58-435E-9E9C-5D5D7B4C1F52}"/>
          </ac:spMkLst>
        </pc:spChg>
        <pc:spChg chg="mod">
          <ac:chgData name="Cesar Augusto Lopez Gallego" userId="0dfa9112-9251-4882-b472-cf2dfcee09d1" providerId="ADAL" clId="{581EE819-AAE5-4545-AE55-6D4C17FA2E14}" dt="2025-01-20T18:24:55.394" v="896" actId="1076"/>
          <ac:spMkLst>
            <pc:docMk/>
            <pc:sldMk cId="4273355344" sldId="1060"/>
            <ac:spMk id="3" creationId="{031140E7-010D-47CD-B1A5-55729F49EBB9}"/>
          </ac:spMkLst>
        </pc:spChg>
        <pc:spChg chg="del mod">
          <ac:chgData name="Cesar Augusto Lopez Gallego" userId="0dfa9112-9251-4882-b472-cf2dfcee09d1" providerId="ADAL" clId="{581EE819-AAE5-4545-AE55-6D4C17FA2E14}" dt="2025-01-20T18:06:00.024" v="367" actId="478"/>
          <ac:spMkLst>
            <pc:docMk/>
            <pc:sldMk cId="4273355344" sldId="1060"/>
            <ac:spMk id="9" creationId="{8B923D78-F195-4A29-807D-707138114214}"/>
          </ac:spMkLst>
        </pc:spChg>
        <pc:spChg chg="mod">
          <ac:chgData name="Cesar Augusto Lopez Gallego" userId="0dfa9112-9251-4882-b472-cf2dfcee09d1" providerId="ADAL" clId="{581EE819-AAE5-4545-AE55-6D4C17FA2E14}" dt="2025-01-20T18:24:55.394" v="896" actId="1076"/>
          <ac:spMkLst>
            <pc:docMk/>
            <pc:sldMk cId="4273355344" sldId="1060"/>
            <ac:spMk id="13" creationId="{2B3B2E15-F1CD-4B8B-AD2A-A6742B6B73B6}"/>
          </ac:spMkLst>
        </pc:spChg>
        <pc:grpChg chg="add mod">
          <ac:chgData name="Cesar Augusto Lopez Gallego" userId="0dfa9112-9251-4882-b472-cf2dfcee09d1" providerId="ADAL" clId="{581EE819-AAE5-4545-AE55-6D4C17FA2E14}" dt="2025-01-20T18:24:55.394" v="896" actId="1076"/>
          <ac:grpSpMkLst>
            <pc:docMk/>
            <pc:sldMk cId="4273355344" sldId="1060"/>
            <ac:grpSpMk id="8" creationId="{D4AB06C7-B196-48D4-9BF6-03440EC665A3}"/>
          </ac:grpSpMkLst>
        </pc:grpChg>
        <pc:grpChg chg="mod">
          <ac:chgData name="Cesar Augusto Lopez Gallego" userId="0dfa9112-9251-4882-b472-cf2dfcee09d1" providerId="ADAL" clId="{581EE819-AAE5-4545-AE55-6D4C17FA2E14}" dt="2025-01-20T18:24:55.394" v="896" actId="1076"/>
          <ac:grpSpMkLst>
            <pc:docMk/>
            <pc:sldMk cId="4273355344" sldId="1060"/>
            <ac:grpSpMk id="11" creationId="{813EBD04-027B-478B-BA45-FE96613834C6}"/>
          </ac:grpSpMkLst>
        </pc:grpChg>
        <pc:picChg chg="del mod">
          <ac:chgData name="Cesar Augusto Lopez Gallego" userId="0dfa9112-9251-4882-b472-cf2dfcee09d1" providerId="ADAL" clId="{581EE819-AAE5-4545-AE55-6D4C17FA2E14}" dt="2025-01-20T18:22:18.636" v="871" actId="478"/>
          <ac:picMkLst>
            <pc:docMk/>
            <pc:sldMk cId="4273355344" sldId="1060"/>
            <ac:picMk id="6" creationId="{91B204A2-D8D7-42B9-9D98-8966C5CBB12F}"/>
          </ac:picMkLst>
        </pc:picChg>
        <pc:picChg chg="add 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7" creationId="{C8337939-55EC-4C4E-A6F2-F3E87E78E2E4}"/>
          </ac:picMkLst>
        </pc:picChg>
        <pc:picChg chg="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0" creationId="{8E1A1F33-4456-4EAC-8CC8-4816FB7E54D2}"/>
          </ac:picMkLst>
        </pc:picChg>
        <pc:picChg chg="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2" creationId="{41C84EE6-C6F6-4FCD-B49B-77EF49833589}"/>
          </ac:picMkLst>
        </pc:picChg>
        <pc:picChg chg="add 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4" creationId="{A7F21CB1-0129-451D-8CBF-DEA74773BB5D}"/>
          </ac:picMkLst>
        </pc:picChg>
        <pc:picChg chg="add 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6" creationId="{4467FDFA-D2DB-47B6-9341-6F7EA397866E}"/>
          </ac:picMkLst>
        </pc:picChg>
      </pc:sldChg>
      <pc:sldChg chg="addSp delSp modSp mod ord">
        <pc:chgData name="Cesar Augusto Lopez Gallego" userId="0dfa9112-9251-4882-b472-cf2dfcee09d1" providerId="ADAL" clId="{581EE819-AAE5-4545-AE55-6D4C17FA2E14}" dt="2025-01-20T18:24:35.667" v="895" actId="20577"/>
        <pc:sldMkLst>
          <pc:docMk/>
          <pc:sldMk cId="0" sldId="1061"/>
        </pc:sldMkLst>
        <pc:spChg chg="add del mod">
          <ac:chgData name="Cesar Augusto Lopez Gallego" userId="0dfa9112-9251-4882-b472-cf2dfcee09d1" providerId="ADAL" clId="{581EE819-AAE5-4545-AE55-6D4C17FA2E14}" dt="2025-01-20T18:04:05.268" v="153" actId="478"/>
          <ac:spMkLst>
            <pc:docMk/>
            <pc:sldMk cId="0" sldId="1061"/>
            <ac:spMk id="3" creationId="{EA46BC94-5B4A-4930-96DC-20D9AA8C2BEA}"/>
          </ac:spMkLst>
        </pc:spChg>
        <pc:spChg chg="add mod">
          <ac:chgData name="Cesar Augusto Lopez Gallego" userId="0dfa9112-9251-4882-b472-cf2dfcee09d1" providerId="ADAL" clId="{581EE819-AAE5-4545-AE55-6D4C17FA2E14}" dt="2025-01-20T18:24:35.667" v="895" actId="20577"/>
          <ac:spMkLst>
            <pc:docMk/>
            <pc:sldMk cId="0" sldId="1061"/>
            <ac:spMk id="4" creationId="{9EA3E6C6-E0CA-44E8-9F90-6202460FC461}"/>
          </ac:spMkLst>
        </pc:spChg>
        <pc:spChg chg="add del mod">
          <ac:chgData name="Cesar Augusto Lopez Gallego" userId="0dfa9112-9251-4882-b472-cf2dfcee09d1" providerId="ADAL" clId="{581EE819-AAE5-4545-AE55-6D4C17FA2E14}" dt="2025-01-20T18:00:48.385" v="68"/>
          <ac:spMkLst>
            <pc:docMk/>
            <pc:sldMk cId="0" sldId="1061"/>
            <ac:spMk id="30" creationId="{AB6E9D67-C1F8-4C5D-AC51-93FD905C1145}"/>
          </ac:spMkLst>
        </pc:spChg>
        <pc:spChg chg="mod">
          <ac:chgData name="Cesar Augusto Lopez Gallego" userId="0dfa9112-9251-4882-b472-cf2dfcee09d1" providerId="ADAL" clId="{581EE819-AAE5-4545-AE55-6D4C17FA2E14}" dt="2025-01-20T18:02:09.207" v="84" actId="404"/>
          <ac:spMkLst>
            <pc:docMk/>
            <pc:sldMk cId="0" sldId="1061"/>
            <ac:spMk id="4109" creationId="{2CB56FAE-5233-4419-83F5-421EEC833662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15" creationId="{FA5761E3-BE87-47A7-9236-8AF11FA32693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26" creationId="{4F8A0D75-603D-4E58-96A5-A244A3D8E72D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30" creationId="{5CBB5104-7616-4F39-BC33-08912CAB6403}"/>
          </ac:spMkLst>
        </pc:spChg>
        <pc:spChg chg="mod">
          <ac:chgData name="Cesar Augusto Lopez Gallego" userId="0dfa9112-9251-4882-b472-cf2dfcee09d1" providerId="ADAL" clId="{581EE819-AAE5-4545-AE55-6D4C17FA2E14}" dt="2025-01-20T18:10:44.957" v="527" actId="20577"/>
          <ac:spMkLst>
            <pc:docMk/>
            <pc:sldMk cId="0" sldId="1061"/>
            <ac:spMk id="4138" creationId="{7708D9AE-690C-45C0-A37A-0FC0EF42BBA1}"/>
          </ac:spMkLst>
        </pc:spChg>
        <pc:spChg chg="mod">
          <ac:chgData name="Cesar Augusto Lopez Gallego" userId="0dfa9112-9251-4882-b472-cf2dfcee09d1" providerId="ADAL" clId="{581EE819-AAE5-4545-AE55-6D4C17FA2E14}" dt="2025-01-20T18:10:30.125" v="505" actId="20577"/>
          <ac:spMkLst>
            <pc:docMk/>
            <pc:sldMk cId="0" sldId="1061"/>
            <ac:spMk id="4140" creationId="{E31125D5-E915-472C-BD32-B4C53E6E7CD3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41" creationId="{55353BDE-B5B9-48A3-8753-94D666A14902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43" creationId="{D1140516-ADB5-492E-99AC-E2A5074CADFF}"/>
          </ac:spMkLst>
        </pc:s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1" creationId="{9E0C4610-C2A9-4023-A51B-37C622143DE0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7" creationId="{9B3B07F2-0F0D-468A-BFE9-E634F25188F7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8" creationId="{D505B127-58BA-4466-924C-E3A1D54B86A9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31" creationId="{0AA271DC-DC2E-47C3-81EB-011956788928}"/>
          </ac:grpSpMkLst>
        </pc:grpChg>
        <pc:grpChg chg="add del">
          <ac:chgData name="Cesar Augusto Lopez Gallego" userId="0dfa9112-9251-4882-b472-cf2dfcee09d1" providerId="ADAL" clId="{581EE819-AAE5-4545-AE55-6D4C17FA2E14}" dt="2025-01-20T18:02:59.864" v="137" actId="21"/>
          <ac:grpSpMkLst>
            <pc:docMk/>
            <pc:sldMk cId="0" sldId="1061"/>
            <ac:grpSpMk id="4132" creationId="{8B87CA5D-066B-428E-B19D-BFEE6719840B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39" creationId="{9DB6CC23-B6DE-4051-92E9-02F0C4CA18AE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2" creationId="{53E41026-6B16-4D7D-B5FD-01ED62E643A5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4" creationId="{3236A34F-BA2D-4122-9E2B-84AC6A64F9BA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5" creationId="{B15E867C-91E4-4E25-86BD-B43617631211}"/>
          </ac:grpSpMkLst>
        </pc:grp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07" creationId="{E1BEEC0A-2C4E-4585-B451-4B32552F6B20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14" creationId="{9E5EF237-2EE2-47CA-A9EE-6CE8D76E09D5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16" creationId="{B702EB17-1105-4A86-9286-136E5268369D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20" creationId="{3A7FA4C8-3D98-426A-BB05-2F5890BC8614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29" creationId="{33B97052-290D-4E33-B2F6-5C7D38201012}"/>
          </ac:picMkLst>
        </pc:picChg>
      </pc:sldChg>
      <pc:sldChg chg="addSp delSp modSp mod ord">
        <pc:chgData name="Cesar Augusto Lopez Gallego" userId="0dfa9112-9251-4882-b472-cf2dfcee09d1" providerId="ADAL" clId="{581EE819-AAE5-4545-AE55-6D4C17FA2E14}" dt="2025-01-20T18:25:34.159" v="925" actId="1076"/>
        <pc:sldMkLst>
          <pc:docMk/>
          <pc:sldMk cId="0" sldId="1062"/>
        </pc:sldMkLst>
        <pc:spChg chg="add del mod">
          <ac:chgData name="Cesar Augusto Lopez Gallego" userId="0dfa9112-9251-4882-b472-cf2dfcee09d1" providerId="ADAL" clId="{581EE819-AAE5-4545-AE55-6D4C17FA2E14}" dt="2025-01-20T18:19:03.998" v="830"/>
          <ac:spMkLst>
            <pc:docMk/>
            <pc:sldMk cId="0" sldId="1062"/>
            <ac:spMk id="6" creationId="{EA3142BA-5F1A-448B-AD4A-CA54CDF53B41}"/>
          </ac:spMkLst>
        </pc:spChg>
        <pc:spChg chg="add mod">
          <ac:chgData name="Cesar Augusto Lopez Gallego" userId="0dfa9112-9251-4882-b472-cf2dfcee09d1" providerId="ADAL" clId="{581EE819-AAE5-4545-AE55-6D4C17FA2E14}" dt="2025-01-20T18:25:30.989" v="924" actId="20577"/>
          <ac:spMkLst>
            <pc:docMk/>
            <pc:sldMk cId="0" sldId="1062"/>
            <ac:spMk id="28" creationId="{308FB802-5954-479F-9573-20DB730361C1}"/>
          </ac:spMkLst>
        </pc:spChg>
        <pc:spChg chg="del mod">
          <ac:chgData name="Cesar Augusto Lopez Gallego" userId="0dfa9112-9251-4882-b472-cf2dfcee09d1" providerId="ADAL" clId="{581EE819-AAE5-4545-AE55-6D4C17FA2E14}" dt="2025-01-20T18:14:27.745" v="561" actId="478"/>
          <ac:spMkLst>
            <pc:docMk/>
            <pc:sldMk cId="0" sldId="1062"/>
            <ac:spMk id="3077" creationId="{60D175FB-2E2E-4740-ADE2-90ECE5F7EB64}"/>
          </ac:spMkLst>
        </pc:spChg>
        <pc:spChg chg="del mod">
          <ac:chgData name="Cesar Augusto Lopez Gallego" userId="0dfa9112-9251-4882-b472-cf2dfcee09d1" providerId="ADAL" clId="{581EE819-AAE5-4545-AE55-6D4C17FA2E14}" dt="2025-01-20T18:18:14.749" v="815" actId="478"/>
          <ac:spMkLst>
            <pc:docMk/>
            <pc:sldMk cId="0" sldId="1062"/>
            <ac:spMk id="3079" creationId="{15DC4ACE-F636-4909-BC0B-34228D806DBB}"/>
          </ac:spMkLst>
        </pc:spChg>
        <pc:spChg chg="del mod topLvl">
          <ac:chgData name="Cesar Augusto Lopez Gallego" userId="0dfa9112-9251-4882-b472-cf2dfcee09d1" providerId="ADAL" clId="{581EE819-AAE5-4545-AE55-6D4C17FA2E14}" dt="2025-01-20T16:52:59.438" v="26" actId="478"/>
          <ac:spMkLst>
            <pc:docMk/>
            <pc:sldMk cId="0" sldId="1062"/>
            <ac:spMk id="3084" creationId="{5D1556E5-1E24-4517-88BE-A2F6E27B4D04}"/>
          </ac:spMkLst>
        </pc:spChg>
        <pc:spChg chg="del">
          <ac:chgData name="Cesar Augusto Lopez Gallego" userId="0dfa9112-9251-4882-b472-cf2dfcee09d1" providerId="ADAL" clId="{581EE819-AAE5-4545-AE55-6D4C17FA2E14}" dt="2025-01-20T18:12:49.658" v="545" actId="478"/>
          <ac:spMkLst>
            <pc:docMk/>
            <pc:sldMk cId="0" sldId="1062"/>
            <ac:spMk id="3093" creationId="{72FD1C83-6185-453A-AF39-E92A7E061832}"/>
          </ac:spMkLst>
        </pc:spChg>
        <pc:spChg chg="mod">
          <ac:chgData name="Cesar Augusto Lopez Gallego" userId="0dfa9112-9251-4882-b472-cf2dfcee09d1" providerId="ADAL" clId="{581EE819-AAE5-4545-AE55-6D4C17FA2E14}" dt="2025-01-20T18:12:33.987" v="541"/>
          <ac:spMkLst>
            <pc:docMk/>
            <pc:sldMk cId="0" sldId="1062"/>
            <ac:spMk id="3123" creationId="{C7523BFB-371D-488F-9781-C4B02B2B5060}"/>
          </ac:spMkLst>
        </pc:spChg>
        <pc:grpChg chg="del mod">
          <ac:chgData name="Cesar Augusto Lopez Gallego" userId="0dfa9112-9251-4882-b472-cf2dfcee09d1" providerId="ADAL" clId="{581EE819-AAE5-4545-AE55-6D4C17FA2E14}" dt="2025-01-20T18:18:14.749" v="815" actId="478"/>
          <ac:grpSpMkLst>
            <pc:docMk/>
            <pc:sldMk cId="0" sldId="1062"/>
            <ac:grpSpMk id="3080" creationId="{8451EE0A-5F4F-447F-A174-E5DB31FADBC5}"/>
          </ac:grpSpMkLst>
        </pc:grpChg>
        <pc:grpChg chg="del mod">
          <ac:chgData name="Cesar Augusto Lopez Gallego" userId="0dfa9112-9251-4882-b472-cf2dfcee09d1" providerId="ADAL" clId="{581EE819-AAE5-4545-AE55-6D4C17FA2E14}" dt="2025-01-20T18:14:27.745" v="561" actId="478"/>
          <ac:grpSpMkLst>
            <pc:docMk/>
            <pc:sldMk cId="0" sldId="1062"/>
            <ac:grpSpMk id="3086" creationId="{9A4124CE-737D-443E-937F-D49471767831}"/>
          </ac:grpSpMkLst>
        </pc:grpChg>
        <pc:grpChg chg="add del">
          <ac:chgData name="Cesar Augusto Lopez Gallego" userId="0dfa9112-9251-4882-b472-cf2dfcee09d1" providerId="ADAL" clId="{581EE819-AAE5-4545-AE55-6D4C17FA2E14}" dt="2025-01-20T16:52:56.414" v="25" actId="165"/>
          <ac:grpSpMkLst>
            <pc:docMk/>
            <pc:sldMk cId="0" sldId="1062"/>
            <ac:grpSpMk id="3087" creationId="{5533089A-1D1B-41B1-A92E-A80300AAEE09}"/>
          </ac:grpSpMkLst>
        </pc:grpChg>
        <pc:grpChg chg="del">
          <ac:chgData name="Cesar Augusto Lopez Gallego" userId="0dfa9112-9251-4882-b472-cf2dfcee09d1" providerId="ADAL" clId="{581EE819-AAE5-4545-AE55-6D4C17FA2E14}" dt="2025-01-20T18:13:23.149" v="554" actId="478"/>
          <ac:grpSpMkLst>
            <pc:docMk/>
            <pc:sldMk cId="0" sldId="1062"/>
            <ac:grpSpMk id="3107" creationId="{984A593A-9C3A-4081-B72A-7C677CF89BA3}"/>
          </ac:grpSpMkLst>
        </pc:grpChg>
        <pc:grpChg chg="del">
          <ac:chgData name="Cesar Augusto Lopez Gallego" userId="0dfa9112-9251-4882-b472-cf2dfcee09d1" providerId="ADAL" clId="{581EE819-AAE5-4545-AE55-6D4C17FA2E14}" dt="2025-01-20T16:52:19.277" v="17" actId="478"/>
          <ac:grpSpMkLst>
            <pc:docMk/>
            <pc:sldMk cId="0" sldId="1062"/>
            <ac:grpSpMk id="3113" creationId="{FF2EB1AA-DCB9-4F66-A71E-7728CA681B5F}"/>
          </ac:grpSpMkLst>
        </pc:grpChg>
        <pc:grpChg chg="del">
          <ac:chgData name="Cesar Augusto Lopez Gallego" userId="0dfa9112-9251-4882-b472-cf2dfcee09d1" providerId="ADAL" clId="{581EE819-AAE5-4545-AE55-6D4C17FA2E14}" dt="2025-01-20T18:13:23.149" v="554" actId="478"/>
          <ac:grpSpMkLst>
            <pc:docMk/>
            <pc:sldMk cId="0" sldId="1062"/>
            <ac:grpSpMk id="3119" creationId="{402AE1DD-0157-4DD4-8783-615EE3A2B349}"/>
          </ac:grpSpMkLst>
        </pc:grpChg>
        <pc:grpChg chg="del">
          <ac:chgData name="Cesar Augusto Lopez Gallego" userId="0dfa9112-9251-4882-b472-cf2dfcee09d1" providerId="ADAL" clId="{581EE819-AAE5-4545-AE55-6D4C17FA2E14}" dt="2025-01-20T18:12:43.533" v="543" actId="478"/>
          <ac:grpSpMkLst>
            <pc:docMk/>
            <pc:sldMk cId="0" sldId="1062"/>
            <ac:grpSpMk id="3125" creationId="{85595F02-ECAF-4DD0-AC59-7A1AFF272F56}"/>
          </ac:grpSpMkLst>
        </pc:grpChg>
        <pc:picChg chg="add del mod">
          <ac:chgData name="Cesar Augusto Lopez Gallego" userId="0dfa9112-9251-4882-b472-cf2dfcee09d1" providerId="ADAL" clId="{581EE819-AAE5-4545-AE55-6D4C17FA2E14}" dt="2025-01-20T18:17:35.620" v="784" actId="478"/>
          <ac:picMkLst>
            <pc:docMk/>
            <pc:sldMk cId="0" sldId="1062"/>
            <ac:picMk id="3" creationId="{6083B1A1-7B35-460C-8075-14F70C8F5F97}"/>
          </ac:picMkLst>
        </pc:picChg>
        <pc:picChg chg="add del mod">
          <ac:chgData name="Cesar Augusto Lopez Gallego" userId="0dfa9112-9251-4882-b472-cf2dfcee09d1" providerId="ADAL" clId="{581EE819-AAE5-4545-AE55-6D4C17FA2E14}" dt="2025-01-20T18:19:52.105" v="858" actId="21"/>
          <ac:picMkLst>
            <pc:docMk/>
            <pc:sldMk cId="0" sldId="1062"/>
            <ac:picMk id="5" creationId="{5A38152A-A592-4CEE-9A95-FFA16F36955F}"/>
          </ac:picMkLst>
        </pc:picChg>
        <pc:picChg chg="del mod topLvl">
          <ac:chgData name="Cesar Augusto Lopez Gallego" userId="0dfa9112-9251-4882-b472-cf2dfcee09d1" providerId="ADAL" clId="{581EE819-AAE5-4545-AE55-6D4C17FA2E14}" dt="2025-01-20T17:59:44.244" v="49" actId="21"/>
          <ac:picMkLst>
            <pc:docMk/>
            <pc:sldMk cId="0" sldId="1062"/>
            <ac:picMk id="3076" creationId="{3A444EC7-C3E4-4568-AD9D-975E613FCE19}"/>
          </ac:picMkLst>
        </pc:picChg>
        <pc:picChg chg="mod">
          <ac:chgData name="Cesar Augusto Lopez Gallego" userId="0dfa9112-9251-4882-b472-cf2dfcee09d1" providerId="ADAL" clId="{581EE819-AAE5-4545-AE55-6D4C17FA2E14}" dt="2025-01-20T18:25:34.159" v="925" actId="1076"/>
          <ac:picMkLst>
            <pc:docMk/>
            <pc:sldMk cId="0" sldId="1062"/>
            <ac:picMk id="3078" creationId="{2C9A6566-DB7B-4073-A7B7-058E3EF644FE}"/>
          </ac:picMkLst>
        </pc:picChg>
        <pc:picChg chg="mod">
          <ac:chgData name="Cesar Augusto Lopez Gallego" userId="0dfa9112-9251-4882-b472-cf2dfcee09d1" providerId="ADAL" clId="{581EE819-AAE5-4545-AE55-6D4C17FA2E14}" dt="2025-01-20T18:25:11.116" v="898" actId="1076"/>
          <ac:picMkLst>
            <pc:docMk/>
            <pc:sldMk cId="0" sldId="1062"/>
            <ac:picMk id="3085" creationId="{FE8FD558-C6BE-470A-BAA1-BE8A6F690120}"/>
          </ac:picMkLst>
        </pc:picChg>
        <pc:picChg chg="del">
          <ac:chgData name="Cesar Augusto Lopez Gallego" userId="0dfa9112-9251-4882-b472-cf2dfcee09d1" providerId="ADAL" clId="{581EE819-AAE5-4545-AE55-6D4C17FA2E14}" dt="2025-01-20T18:12:45.994" v="544" actId="478"/>
          <ac:picMkLst>
            <pc:docMk/>
            <pc:sldMk cId="0" sldId="1062"/>
            <ac:picMk id="3092" creationId="{8FA91511-A592-49C4-B40D-684EB7AA862D}"/>
          </ac:picMkLst>
        </pc:picChg>
      </pc:sldChg>
      <pc:sldChg chg="addSp delSp modSp new mod">
        <pc:chgData name="Cesar Augusto Lopez Gallego" userId="0dfa9112-9251-4882-b472-cf2dfcee09d1" providerId="ADAL" clId="{581EE819-AAE5-4545-AE55-6D4C17FA2E14}" dt="2025-01-20T18:24:16.660" v="877" actId="1076"/>
        <pc:sldMkLst>
          <pc:docMk/>
          <pc:sldMk cId="1325680985" sldId="1063"/>
        </pc:sldMkLst>
        <pc:spChg chg="del">
          <ac:chgData name="Cesar Augusto Lopez Gallego" userId="0dfa9112-9251-4882-b472-cf2dfcee09d1" providerId="ADAL" clId="{581EE819-AAE5-4545-AE55-6D4C17FA2E14}" dt="2025-01-20T18:19:32.892" v="836" actId="478"/>
          <ac:spMkLst>
            <pc:docMk/>
            <pc:sldMk cId="1325680985" sldId="1063"/>
            <ac:spMk id="2" creationId="{16CCBF3E-CC21-4904-94D1-5F3E650E4E36}"/>
          </ac:spMkLst>
        </pc:spChg>
        <pc:spChg chg="add mod">
          <ac:chgData name="Cesar Augusto Lopez Gallego" userId="0dfa9112-9251-4882-b472-cf2dfcee09d1" providerId="ADAL" clId="{581EE819-AAE5-4545-AE55-6D4C17FA2E14}" dt="2025-01-20T18:22:27.798" v="872" actId="122"/>
          <ac:spMkLst>
            <pc:docMk/>
            <pc:sldMk cId="1325680985" sldId="1063"/>
            <ac:spMk id="3" creationId="{1076FE5B-4446-400F-89FF-6AEB2819B0C2}"/>
          </ac:spMkLst>
        </pc:spChg>
        <pc:spChg chg="add del mod">
          <ac:chgData name="Cesar Augusto Lopez Gallego" userId="0dfa9112-9251-4882-b472-cf2dfcee09d1" providerId="ADAL" clId="{581EE819-AAE5-4545-AE55-6D4C17FA2E14}" dt="2025-01-20T18:21:57.826" v="867"/>
          <ac:spMkLst>
            <pc:docMk/>
            <pc:sldMk cId="1325680985" sldId="1063"/>
            <ac:spMk id="5" creationId="{2F4801EE-E0C2-4367-B079-8248D8241432}"/>
          </ac:spMkLst>
        </pc:spChg>
        <pc:picChg chg="add del mod">
          <ac:chgData name="Cesar Augusto Lopez Gallego" userId="0dfa9112-9251-4882-b472-cf2dfcee09d1" providerId="ADAL" clId="{581EE819-AAE5-4545-AE55-6D4C17FA2E14}" dt="2025-01-20T18:21:57.826" v="865" actId="478"/>
          <ac:picMkLst>
            <pc:docMk/>
            <pc:sldMk cId="1325680985" sldId="1063"/>
            <ac:picMk id="4" creationId="{DD7146DA-56B5-4554-8B78-6D0884E5E820}"/>
          </ac:picMkLst>
        </pc:picChg>
        <pc:picChg chg="add del mod">
          <ac:chgData name="Cesar Augusto Lopez Gallego" userId="0dfa9112-9251-4882-b472-cf2dfcee09d1" providerId="ADAL" clId="{581EE819-AAE5-4545-AE55-6D4C17FA2E14}" dt="2025-01-20T18:24:10.740" v="873" actId="478"/>
          <ac:picMkLst>
            <pc:docMk/>
            <pc:sldMk cId="1325680985" sldId="1063"/>
            <ac:picMk id="7" creationId="{8E078947-951C-4288-A241-FA180C4BCAB7}"/>
          </ac:picMkLst>
        </pc:picChg>
        <pc:picChg chg="add mod">
          <ac:chgData name="Cesar Augusto Lopez Gallego" userId="0dfa9112-9251-4882-b472-cf2dfcee09d1" providerId="ADAL" clId="{581EE819-AAE5-4545-AE55-6D4C17FA2E14}" dt="2025-01-20T18:24:16.660" v="877" actId="1076"/>
          <ac:picMkLst>
            <pc:docMk/>
            <pc:sldMk cId="1325680985" sldId="1063"/>
            <ac:picMk id="9" creationId="{AD6163B8-9161-4EB2-83DB-4A0E618B8DD4}"/>
          </ac:picMkLst>
        </pc:picChg>
      </pc:sldChg>
      <pc:sldChg chg="addSp delSp modSp new mod">
        <pc:chgData name="Cesar Augusto Lopez Gallego" userId="0dfa9112-9251-4882-b472-cf2dfcee09d1" providerId="ADAL" clId="{581EE819-AAE5-4545-AE55-6D4C17FA2E14}" dt="2025-01-20T19:08:00.147" v="970"/>
        <pc:sldMkLst>
          <pc:docMk/>
          <pc:sldMk cId="838333773" sldId="1064"/>
        </pc:sldMkLst>
        <pc:spChg chg="mod">
          <ac:chgData name="Cesar Augusto Lopez Gallego" userId="0dfa9112-9251-4882-b472-cf2dfcee09d1" providerId="ADAL" clId="{581EE819-AAE5-4545-AE55-6D4C17FA2E14}" dt="2025-01-20T19:07:16.502" v="969" actId="122"/>
          <ac:spMkLst>
            <pc:docMk/>
            <pc:sldMk cId="838333773" sldId="1064"/>
            <ac:spMk id="2" creationId="{D542EB3A-0126-468A-B0C1-CE3B121217BD}"/>
          </ac:spMkLst>
        </pc:spChg>
        <pc:picChg chg="add mod">
          <ac:chgData name="Cesar Augusto Lopez Gallego" userId="0dfa9112-9251-4882-b472-cf2dfcee09d1" providerId="ADAL" clId="{581EE819-AAE5-4545-AE55-6D4C17FA2E14}" dt="2025-01-20T19:08:00.147" v="970"/>
          <ac:picMkLst>
            <pc:docMk/>
            <pc:sldMk cId="838333773" sldId="1064"/>
            <ac:picMk id="4" creationId="{B3A612F9-89DC-44CB-85DC-79520ACE889B}"/>
          </ac:picMkLst>
        </pc:picChg>
        <pc:picChg chg="add del">
          <ac:chgData name="Cesar Augusto Lopez Gallego" userId="0dfa9112-9251-4882-b472-cf2dfcee09d1" providerId="ADAL" clId="{581EE819-AAE5-4545-AE55-6D4C17FA2E14}" dt="2025-01-20T18:30:10.264" v="933" actId="478"/>
          <ac:picMkLst>
            <pc:docMk/>
            <pc:sldMk cId="838333773" sldId="1064"/>
            <ac:picMk id="1026" creationId="{7359F24F-33AE-4F11-BBD7-E6B10FD2E9A6}"/>
          </ac:picMkLst>
        </pc:picChg>
      </pc:sldChg>
    </pc:docChg>
  </pc:docChgLst>
  <pc:docChgLst>
    <pc:chgData name="Cesar Augusto Lopez Gallego" userId="0dfa9112-9251-4882-b472-cf2dfcee09d1" providerId="ADAL" clId="{AB12C4D5-F8E9-473E-B44F-E606091E5539}"/>
    <pc:docChg chg="delSld">
      <pc:chgData name="Cesar Augusto Lopez Gallego" userId="0dfa9112-9251-4882-b472-cf2dfcee09d1" providerId="ADAL" clId="{AB12C4D5-F8E9-473E-B44F-E606091E5539}" dt="2024-07-17T18:27:51.234" v="0" actId="47"/>
      <pc:docMkLst>
        <pc:docMk/>
      </pc:docMkLst>
      <pc:sldChg chg="del">
        <pc:chgData name="Cesar Augusto Lopez Gallego" userId="0dfa9112-9251-4882-b472-cf2dfcee09d1" providerId="ADAL" clId="{AB12C4D5-F8E9-473E-B44F-E606091E5539}" dt="2024-07-17T18:27:51.234" v="0" actId="47"/>
        <pc:sldMkLst>
          <pc:docMk/>
          <pc:sldMk cId="3447092870" sldId="1061"/>
        </pc:sldMkLst>
      </pc:sldChg>
    </pc:docChg>
  </pc:docChgLst>
  <pc:docChgLst>
    <pc:chgData name="Cesar Augusto Lopez Gallego" userId="0dfa9112-9251-4882-b472-cf2dfcee09d1" providerId="ADAL" clId="{B6E2DFB7-6D57-42C8-80F8-0FCD067BED23}"/>
    <pc:docChg chg="delSld modSld">
      <pc:chgData name="Cesar Augusto Lopez Gallego" userId="0dfa9112-9251-4882-b472-cf2dfcee09d1" providerId="ADAL" clId="{B6E2DFB7-6D57-42C8-80F8-0FCD067BED23}" dt="2023-07-18T21:45:16.866" v="2" actId="2696"/>
      <pc:docMkLst>
        <pc:docMk/>
      </pc:docMkLst>
      <pc:sldChg chg="modSp del">
        <pc:chgData name="Cesar Augusto Lopez Gallego" userId="0dfa9112-9251-4882-b472-cf2dfcee09d1" providerId="ADAL" clId="{B6E2DFB7-6D57-42C8-80F8-0FCD067BED23}" dt="2023-07-18T21:45:03.525" v="1" actId="2696"/>
        <pc:sldMkLst>
          <pc:docMk/>
          <pc:sldMk cId="66052470" sldId="287"/>
        </pc:sldMkLst>
        <pc:spChg chg="mod">
          <ac:chgData name="Cesar Augusto Lopez Gallego" userId="0dfa9112-9251-4882-b472-cf2dfcee09d1" providerId="ADAL" clId="{B6E2DFB7-6D57-42C8-80F8-0FCD067BED23}" dt="2023-07-18T21:44:33.206" v="0" actId="6549"/>
          <ac:spMkLst>
            <pc:docMk/>
            <pc:sldMk cId="66052470" sldId="287"/>
            <ac:spMk id="4" creationId="{00000000-0000-0000-0000-000000000000}"/>
          </ac:spMkLst>
        </pc:spChg>
      </pc:sldChg>
      <pc:sldChg chg="del">
        <pc:chgData name="Cesar Augusto Lopez Gallego" userId="0dfa9112-9251-4882-b472-cf2dfcee09d1" providerId="ADAL" clId="{B6E2DFB7-6D57-42C8-80F8-0FCD067BED23}" dt="2023-07-18T21:45:16.866" v="2" actId="2696"/>
        <pc:sldMkLst>
          <pc:docMk/>
          <pc:sldMk cId="2339927360" sldId="345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622312-6C94-4333-B457-17F3761F9913}" type="doc">
      <dgm:prSet loTypeId="urn:microsoft.com/office/officeart/2005/8/layout/process5" loCatId="process" qsTypeId="urn:microsoft.com/office/officeart/2005/8/quickstyle/simple1" qsCatId="simple" csTypeId="urn:microsoft.com/office/officeart/2005/8/colors/colorful5" csCatId="colorful" phldr="1"/>
      <dgm:spPr/>
    </dgm:pt>
    <dgm:pt modelId="{522CCA4B-A9BE-4F39-84A9-6409422B4CFD}">
      <dgm:prSet phldrT="[Texto]"/>
      <dgm:spPr/>
      <dgm:t>
        <a:bodyPr/>
        <a:lstStyle/>
        <a:p>
          <a:r>
            <a:rPr lang="es-ES" dirty="0"/>
            <a:t>Análisis del problema (Requerimiento)</a:t>
          </a:r>
        </a:p>
      </dgm:t>
    </dgm:pt>
    <dgm:pt modelId="{DC0B8163-F2C7-4581-B40C-D6B12F4B48B8}" type="parTrans" cxnId="{2F14A05B-CC01-4268-9C1D-D4A1E9A1A867}">
      <dgm:prSet/>
      <dgm:spPr/>
      <dgm:t>
        <a:bodyPr/>
        <a:lstStyle/>
        <a:p>
          <a:endParaRPr lang="es-ES"/>
        </a:p>
      </dgm:t>
    </dgm:pt>
    <dgm:pt modelId="{244FFB41-1BCF-4191-9222-FAA5182A5360}" type="sibTrans" cxnId="{2F14A05B-CC01-4268-9C1D-D4A1E9A1A867}">
      <dgm:prSet/>
      <dgm:spPr/>
      <dgm:t>
        <a:bodyPr/>
        <a:lstStyle/>
        <a:p>
          <a:endParaRPr lang="es-ES"/>
        </a:p>
      </dgm:t>
    </dgm:pt>
    <dgm:pt modelId="{44F19571-612F-436B-B4A7-52CD56051FD0}">
      <dgm:prSet phldrT="[Texto]"/>
      <dgm:spPr/>
      <dgm:t>
        <a:bodyPr/>
        <a:lstStyle/>
        <a:p>
          <a:r>
            <a:rPr lang="es-ES" dirty="0"/>
            <a:t>Diseño (Algoritmo-Solución)</a:t>
          </a:r>
        </a:p>
      </dgm:t>
    </dgm:pt>
    <dgm:pt modelId="{AA186071-0411-4D0B-9701-2070BD0AECFC}" type="parTrans" cxnId="{B3351AD7-1798-4FEC-A89E-BDA54598D554}">
      <dgm:prSet/>
      <dgm:spPr/>
      <dgm:t>
        <a:bodyPr/>
        <a:lstStyle/>
        <a:p>
          <a:endParaRPr lang="es-ES"/>
        </a:p>
      </dgm:t>
    </dgm:pt>
    <dgm:pt modelId="{8A7D5B6C-E790-4564-A7D2-57FB27F622E4}" type="sibTrans" cxnId="{B3351AD7-1798-4FEC-A89E-BDA54598D554}">
      <dgm:prSet/>
      <dgm:spPr/>
      <dgm:t>
        <a:bodyPr/>
        <a:lstStyle/>
        <a:p>
          <a:endParaRPr lang="es-ES"/>
        </a:p>
      </dgm:t>
    </dgm:pt>
    <dgm:pt modelId="{F92B12B9-F700-4165-8714-F8B7F3CA1B62}">
      <dgm:prSet phldrT="[Texto]"/>
      <dgm:spPr/>
      <dgm:t>
        <a:bodyPr/>
        <a:lstStyle/>
        <a:p>
          <a:r>
            <a:rPr lang="es-ES" dirty="0"/>
            <a:t>Codificación (Lenguaje Alto Nivel)</a:t>
          </a:r>
        </a:p>
      </dgm:t>
    </dgm:pt>
    <dgm:pt modelId="{C8CCA1A4-7E43-446B-8C8D-9A50D43291BE}" type="parTrans" cxnId="{DCF0CDA7-EDF3-4B71-8D58-2B9B6F33D1B2}">
      <dgm:prSet/>
      <dgm:spPr/>
      <dgm:t>
        <a:bodyPr/>
        <a:lstStyle/>
        <a:p>
          <a:endParaRPr lang="es-ES"/>
        </a:p>
      </dgm:t>
    </dgm:pt>
    <dgm:pt modelId="{DB553F20-B6F6-468F-AA71-784669470623}" type="sibTrans" cxnId="{DCF0CDA7-EDF3-4B71-8D58-2B9B6F33D1B2}">
      <dgm:prSet/>
      <dgm:spPr/>
      <dgm:t>
        <a:bodyPr/>
        <a:lstStyle/>
        <a:p>
          <a:endParaRPr lang="es-ES"/>
        </a:p>
      </dgm:t>
    </dgm:pt>
    <dgm:pt modelId="{477714DE-7D9F-45AA-BE55-95FF7BB60644}">
      <dgm:prSet phldrT="[Texto]"/>
      <dgm:spPr/>
      <dgm:t>
        <a:bodyPr/>
        <a:lstStyle/>
        <a:p>
          <a:r>
            <a:rPr lang="es-ES" dirty="0"/>
            <a:t>Ejecución, Verificación, Depuración</a:t>
          </a:r>
        </a:p>
      </dgm:t>
    </dgm:pt>
    <dgm:pt modelId="{FBF9057C-CE67-4686-8FBB-1D86549BC45E}" type="parTrans" cxnId="{2345C298-4703-4165-A168-2F338D83360A}">
      <dgm:prSet/>
      <dgm:spPr/>
      <dgm:t>
        <a:bodyPr/>
        <a:lstStyle/>
        <a:p>
          <a:endParaRPr lang="es-ES"/>
        </a:p>
      </dgm:t>
    </dgm:pt>
    <dgm:pt modelId="{918F2477-1CC0-455B-BCE5-97A359DC430B}" type="sibTrans" cxnId="{2345C298-4703-4165-A168-2F338D83360A}">
      <dgm:prSet/>
      <dgm:spPr/>
      <dgm:t>
        <a:bodyPr/>
        <a:lstStyle/>
        <a:p>
          <a:endParaRPr lang="es-ES"/>
        </a:p>
      </dgm:t>
    </dgm:pt>
    <dgm:pt modelId="{C3B7B200-1EE7-43F9-BD65-86124FA21FA7}">
      <dgm:prSet phldrT="[Texto]"/>
      <dgm:spPr/>
      <dgm:t>
        <a:bodyPr/>
        <a:lstStyle/>
        <a:p>
          <a:r>
            <a:rPr lang="es-ES" dirty="0"/>
            <a:t>Mantenimiento</a:t>
          </a:r>
        </a:p>
      </dgm:t>
    </dgm:pt>
    <dgm:pt modelId="{2D66A8D3-BA88-4F73-BBE8-3F05173DFA1A}" type="parTrans" cxnId="{4C035D50-8EE6-4B51-A309-42DED153FE2F}">
      <dgm:prSet/>
      <dgm:spPr/>
      <dgm:t>
        <a:bodyPr/>
        <a:lstStyle/>
        <a:p>
          <a:endParaRPr lang="es-ES"/>
        </a:p>
      </dgm:t>
    </dgm:pt>
    <dgm:pt modelId="{E829444D-7457-4EB0-B2F5-C8470065B5D5}" type="sibTrans" cxnId="{4C035D50-8EE6-4B51-A309-42DED153FE2F}">
      <dgm:prSet/>
      <dgm:spPr/>
      <dgm:t>
        <a:bodyPr/>
        <a:lstStyle/>
        <a:p>
          <a:endParaRPr lang="es-ES"/>
        </a:p>
      </dgm:t>
    </dgm:pt>
    <dgm:pt modelId="{1865AC58-C76D-4903-9667-2765AA682974}">
      <dgm:prSet phldrT="[Texto]"/>
      <dgm:spPr/>
      <dgm:t>
        <a:bodyPr/>
        <a:lstStyle/>
        <a:p>
          <a:r>
            <a:rPr lang="es-ES" dirty="0"/>
            <a:t>Documentación</a:t>
          </a:r>
        </a:p>
      </dgm:t>
    </dgm:pt>
    <dgm:pt modelId="{10DAAFB8-E5C7-4EA3-B14A-A5F525C119AD}" type="parTrans" cxnId="{5868090B-A49A-4CF4-892B-397F6E7DC46B}">
      <dgm:prSet/>
      <dgm:spPr/>
      <dgm:t>
        <a:bodyPr/>
        <a:lstStyle/>
        <a:p>
          <a:endParaRPr lang="es-ES"/>
        </a:p>
      </dgm:t>
    </dgm:pt>
    <dgm:pt modelId="{F87E1F51-9C2E-4CE4-BFB1-2DD7B591A741}" type="sibTrans" cxnId="{5868090B-A49A-4CF4-892B-397F6E7DC46B}">
      <dgm:prSet/>
      <dgm:spPr/>
      <dgm:t>
        <a:bodyPr/>
        <a:lstStyle/>
        <a:p>
          <a:endParaRPr lang="es-ES"/>
        </a:p>
      </dgm:t>
    </dgm:pt>
    <dgm:pt modelId="{D7042346-652E-4D16-93AD-571E2526E36A}" type="pres">
      <dgm:prSet presAssocID="{18622312-6C94-4333-B457-17F3761F9913}" presName="diagram" presStyleCnt="0">
        <dgm:presLayoutVars>
          <dgm:dir/>
          <dgm:resizeHandles val="exact"/>
        </dgm:presLayoutVars>
      </dgm:prSet>
      <dgm:spPr/>
    </dgm:pt>
    <dgm:pt modelId="{F260884E-8558-430D-8E37-8E90610FC707}" type="pres">
      <dgm:prSet presAssocID="{522CCA4B-A9BE-4F39-84A9-6409422B4CFD}" presName="node" presStyleLbl="node1" presStyleIdx="0" presStyleCnt="6">
        <dgm:presLayoutVars>
          <dgm:bulletEnabled val="1"/>
        </dgm:presLayoutVars>
      </dgm:prSet>
      <dgm:spPr/>
    </dgm:pt>
    <dgm:pt modelId="{E983216A-C1D7-43B9-8117-A3E0E6419B0E}" type="pres">
      <dgm:prSet presAssocID="{244FFB41-1BCF-4191-9222-FAA5182A5360}" presName="sibTrans" presStyleLbl="sibTrans2D1" presStyleIdx="0" presStyleCnt="5"/>
      <dgm:spPr/>
    </dgm:pt>
    <dgm:pt modelId="{0E33D1D0-C323-496B-9117-F33A23422A58}" type="pres">
      <dgm:prSet presAssocID="{244FFB41-1BCF-4191-9222-FAA5182A5360}" presName="connectorText" presStyleLbl="sibTrans2D1" presStyleIdx="0" presStyleCnt="5"/>
      <dgm:spPr/>
    </dgm:pt>
    <dgm:pt modelId="{49E79EEA-26F4-431D-9CF5-C5D71634EB96}" type="pres">
      <dgm:prSet presAssocID="{44F19571-612F-436B-B4A7-52CD56051FD0}" presName="node" presStyleLbl="node1" presStyleIdx="1" presStyleCnt="6">
        <dgm:presLayoutVars>
          <dgm:bulletEnabled val="1"/>
        </dgm:presLayoutVars>
      </dgm:prSet>
      <dgm:spPr/>
    </dgm:pt>
    <dgm:pt modelId="{B1CBD012-8F64-4A5C-BFC6-C079637E40F0}" type="pres">
      <dgm:prSet presAssocID="{8A7D5B6C-E790-4564-A7D2-57FB27F622E4}" presName="sibTrans" presStyleLbl="sibTrans2D1" presStyleIdx="1" presStyleCnt="5"/>
      <dgm:spPr/>
    </dgm:pt>
    <dgm:pt modelId="{389BDB76-38B0-4150-B70F-E13B3EC247A1}" type="pres">
      <dgm:prSet presAssocID="{8A7D5B6C-E790-4564-A7D2-57FB27F622E4}" presName="connectorText" presStyleLbl="sibTrans2D1" presStyleIdx="1" presStyleCnt="5"/>
      <dgm:spPr/>
    </dgm:pt>
    <dgm:pt modelId="{F0C611C8-3373-49EB-9066-D116DE8DA812}" type="pres">
      <dgm:prSet presAssocID="{F92B12B9-F700-4165-8714-F8B7F3CA1B62}" presName="node" presStyleLbl="node1" presStyleIdx="2" presStyleCnt="6">
        <dgm:presLayoutVars>
          <dgm:bulletEnabled val="1"/>
        </dgm:presLayoutVars>
      </dgm:prSet>
      <dgm:spPr/>
    </dgm:pt>
    <dgm:pt modelId="{05ED4580-1B3B-4161-9976-C4B789E67A73}" type="pres">
      <dgm:prSet presAssocID="{DB553F20-B6F6-468F-AA71-784669470623}" presName="sibTrans" presStyleLbl="sibTrans2D1" presStyleIdx="2" presStyleCnt="5"/>
      <dgm:spPr/>
    </dgm:pt>
    <dgm:pt modelId="{B852C035-A215-4A57-8840-71406DEDB20D}" type="pres">
      <dgm:prSet presAssocID="{DB553F20-B6F6-468F-AA71-784669470623}" presName="connectorText" presStyleLbl="sibTrans2D1" presStyleIdx="2" presStyleCnt="5"/>
      <dgm:spPr/>
    </dgm:pt>
    <dgm:pt modelId="{3E7BB976-B481-4E15-8644-17ED78A565FE}" type="pres">
      <dgm:prSet presAssocID="{477714DE-7D9F-45AA-BE55-95FF7BB60644}" presName="node" presStyleLbl="node1" presStyleIdx="3" presStyleCnt="6">
        <dgm:presLayoutVars>
          <dgm:bulletEnabled val="1"/>
        </dgm:presLayoutVars>
      </dgm:prSet>
      <dgm:spPr/>
    </dgm:pt>
    <dgm:pt modelId="{984ECAB3-71E5-4089-BFBA-4A12BFB13951}" type="pres">
      <dgm:prSet presAssocID="{918F2477-1CC0-455B-BCE5-97A359DC430B}" presName="sibTrans" presStyleLbl="sibTrans2D1" presStyleIdx="3" presStyleCnt="5"/>
      <dgm:spPr/>
    </dgm:pt>
    <dgm:pt modelId="{4FD01200-5352-451E-AF25-1CCFD167500E}" type="pres">
      <dgm:prSet presAssocID="{918F2477-1CC0-455B-BCE5-97A359DC430B}" presName="connectorText" presStyleLbl="sibTrans2D1" presStyleIdx="3" presStyleCnt="5"/>
      <dgm:spPr/>
    </dgm:pt>
    <dgm:pt modelId="{1DD2EAB6-9F00-4D38-8446-C9D54D829A1B}" type="pres">
      <dgm:prSet presAssocID="{C3B7B200-1EE7-43F9-BD65-86124FA21FA7}" presName="node" presStyleLbl="node1" presStyleIdx="4" presStyleCnt="6">
        <dgm:presLayoutVars>
          <dgm:bulletEnabled val="1"/>
        </dgm:presLayoutVars>
      </dgm:prSet>
      <dgm:spPr/>
    </dgm:pt>
    <dgm:pt modelId="{97553B9A-7C95-4AC5-97FB-61B49AD889E5}" type="pres">
      <dgm:prSet presAssocID="{E829444D-7457-4EB0-B2F5-C8470065B5D5}" presName="sibTrans" presStyleLbl="sibTrans2D1" presStyleIdx="4" presStyleCnt="5"/>
      <dgm:spPr/>
    </dgm:pt>
    <dgm:pt modelId="{443ED3B6-2582-4153-A1CD-14F65F0F6B75}" type="pres">
      <dgm:prSet presAssocID="{E829444D-7457-4EB0-B2F5-C8470065B5D5}" presName="connectorText" presStyleLbl="sibTrans2D1" presStyleIdx="4" presStyleCnt="5"/>
      <dgm:spPr/>
    </dgm:pt>
    <dgm:pt modelId="{C4D06FFE-0234-4E14-B60D-40D484FD1E68}" type="pres">
      <dgm:prSet presAssocID="{1865AC58-C76D-4903-9667-2765AA682974}" presName="node" presStyleLbl="node1" presStyleIdx="5" presStyleCnt="6">
        <dgm:presLayoutVars>
          <dgm:bulletEnabled val="1"/>
        </dgm:presLayoutVars>
      </dgm:prSet>
      <dgm:spPr/>
    </dgm:pt>
  </dgm:ptLst>
  <dgm:cxnLst>
    <dgm:cxn modelId="{5868090B-A49A-4CF4-892B-397F6E7DC46B}" srcId="{18622312-6C94-4333-B457-17F3761F9913}" destId="{1865AC58-C76D-4903-9667-2765AA682974}" srcOrd="5" destOrd="0" parTransId="{10DAAFB8-E5C7-4EA3-B14A-A5F525C119AD}" sibTransId="{F87E1F51-9C2E-4CE4-BFB1-2DD7B591A741}"/>
    <dgm:cxn modelId="{5EA0E633-5002-4264-8F75-B250ECB428CD}" type="presOf" srcId="{F92B12B9-F700-4165-8714-F8B7F3CA1B62}" destId="{F0C611C8-3373-49EB-9066-D116DE8DA812}" srcOrd="0" destOrd="0" presId="urn:microsoft.com/office/officeart/2005/8/layout/process5"/>
    <dgm:cxn modelId="{30520C3F-F96D-45F5-8914-498DEDAEECE9}" type="presOf" srcId="{244FFB41-1BCF-4191-9222-FAA5182A5360}" destId="{0E33D1D0-C323-496B-9117-F33A23422A58}" srcOrd="1" destOrd="0" presId="urn:microsoft.com/office/officeart/2005/8/layout/process5"/>
    <dgm:cxn modelId="{2F14A05B-CC01-4268-9C1D-D4A1E9A1A867}" srcId="{18622312-6C94-4333-B457-17F3761F9913}" destId="{522CCA4B-A9BE-4F39-84A9-6409422B4CFD}" srcOrd="0" destOrd="0" parTransId="{DC0B8163-F2C7-4581-B40C-D6B12F4B48B8}" sibTransId="{244FFB41-1BCF-4191-9222-FAA5182A5360}"/>
    <dgm:cxn modelId="{06CFC763-FE39-4541-8F1D-6860AA3261DC}" type="presOf" srcId="{E829444D-7457-4EB0-B2F5-C8470065B5D5}" destId="{97553B9A-7C95-4AC5-97FB-61B49AD889E5}" srcOrd="0" destOrd="0" presId="urn:microsoft.com/office/officeart/2005/8/layout/process5"/>
    <dgm:cxn modelId="{67116565-9C45-4480-AC9D-23E19B549F00}" type="presOf" srcId="{DB553F20-B6F6-468F-AA71-784669470623}" destId="{05ED4580-1B3B-4161-9976-C4B789E67A73}" srcOrd="0" destOrd="0" presId="urn:microsoft.com/office/officeart/2005/8/layout/process5"/>
    <dgm:cxn modelId="{4C035D50-8EE6-4B51-A309-42DED153FE2F}" srcId="{18622312-6C94-4333-B457-17F3761F9913}" destId="{C3B7B200-1EE7-43F9-BD65-86124FA21FA7}" srcOrd="4" destOrd="0" parTransId="{2D66A8D3-BA88-4F73-BBE8-3F05173DFA1A}" sibTransId="{E829444D-7457-4EB0-B2F5-C8470065B5D5}"/>
    <dgm:cxn modelId="{5246D175-8DBA-4DC0-B4A9-7A9611D8E777}" type="presOf" srcId="{DB553F20-B6F6-468F-AA71-784669470623}" destId="{B852C035-A215-4A57-8840-71406DEDB20D}" srcOrd="1" destOrd="0" presId="urn:microsoft.com/office/officeart/2005/8/layout/process5"/>
    <dgm:cxn modelId="{7688537F-1472-4BEA-A03B-72E3802F691B}" type="presOf" srcId="{918F2477-1CC0-455B-BCE5-97A359DC430B}" destId="{984ECAB3-71E5-4089-BFBA-4A12BFB13951}" srcOrd="0" destOrd="0" presId="urn:microsoft.com/office/officeart/2005/8/layout/process5"/>
    <dgm:cxn modelId="{B7A21485-5EB7-4E3F-8738-8432E046DE1A}" type="presOf" srcId="{8A7D5B6C-E790-4564-A7D2-57FB27F622E4}" destId="{389BDB76-38B0-4150-B70F-E13B3EC247A1}" srcOrd="1" destOrd="0" presId="urn:microsoft.com/office/officeart/2005/8/layout/process5"/>
    <dgm:cxn modelId="{11CA7294-DC4C-415F-85BC-5E951C7B2F19}" type="presOf" srcId="{477714DE-7D9F-45AA-BE55-95FF7BB60644}" destId="{3E7BB976-B481-4E15-8644-17ED78A565FE}" srcOrd="0" destOrd="0" presId="urn:microsoft.com/office/officeart/2005/8/layout/process5"/>
    <dgm:cxn modelId="{9CB24095-F6FC-4998-B449-1EE6C55CF2FF}" type="presOf" srcId="{918F2477-1CC0-455B-BCE5-97A359DC430B}" destId="{4FD01200-5352-451E-AF25-1CCFD167500E}" srcOrd="1" destOrd="0" presId="urn:microsoft.com/office/officeart/2005/8/layout/process5"/>
    <dgm:cxn modelId="{D72F2A96-ACA4-4667-97AC-B5F4660DD458}" type="presOf" srcId="{244FFB41-1BCF-4191-9222-FAA5182A5360}" destId="{E983216A-C1D7-43B9-8117-A3E0E6419B0E}" srcOrd="0" destOrd="0" presId="urn:microsoft.com/office/officeart/2005/8/layout/process5"/>
    <dgm:cxn modelId="{2345C298-4703-4165-A168-2F338D83360A}" srcId="{18622312-6C94-4333-B457-17F3761F9913}" destId="{477714DE-7D9F-45AA-BE55-95FF7BB60644}" srcOrd="3" destOrd="0" parTransId="{FBF9057C-CE67-4686-8FBB-1D86549BC45E}" sibTransId="{918F2477-1CC0-455B-BCE5-97A359DC430B}"/>
    <dgm:cxn modelId="{A02287A1-3C7E-4508-9EB4-58D6BB7B5D7B}" type="presOf" srcId="{C3B7B200-1EE7-43F9-BD65-86124FA21FA7}" destId="{1DD2EAB6-9F00-4D38-8446-C9D54D829A1B}" srcOrd="0" destOrd="0" presId="urn:microsoft.com/office/officeart/2005/8/layout/process5"/>
    <dgm:cxn modelId="{DCF0CDA7-EDF3-4B71-8D58-2B9B6F33D1B2}" srcId="{18622312-6C94-4333-B457-17F3761F9913}" destId="{F92B12B9-F700-4165-8714-F8B7F3CA1B62}" srcOrd="2" destOrd="0" parTransId="{C8CCA1A4-7E43-446B-8C8D-9A50D43291BE}" sibTransId="{DB553F20-B6F6-468F-AA71-784669470623}"/>
    <dgm:cxn modelId="{AC392FAF-AF00-4620-8AA2-3AF46CF9B5A6}" type="presOf" srcId="{522CCA4B-A9BE-4F39-84A9-6409422B4CFD}" destId="{F260884E-8558-430D-8E37-8E90610FC707}" srcOrd="0" destOrd="0" presId="urn:microsoft.com/office/officeart/2005/8/layout/process5"/>
    <dgm:cxn modelId="{2DB9EDD5-4650-40A8-8A22-6DD8C99211D6}" type="presOf" srcId="{18622312-6C94-4333-B457-17F3761F9913}" destId="{D7042346-652E-4D16-93AD-571E2526E36A}" srcOrd="0" destOrd="0" presId="urn:microsoft.com/office/officeart/2005/8/layout/process5"/>
    <dgm:cxn modelId="{B3351AD7-1798-4FEC-A89E-BDA54598D554}" srcId="{18622312-6C94-4333-B457-17F3761F9913}" destId="{44F19571-612F-436B-B4A7-52CD56051FD0}" srcOrd="1" destOrd="0" parTransId="{AA186071-0411-4D0B-9701-2070BD0AECFC}" sibTransId="{8A7D5B6C-E790-4564-A7D2-57FB27F622E4}"/>
    <dgm:cxn modelId="{733017DA-98F3-462B-991A-6B2D3F175CB0}" type="presOf" srcId="{44F19571-612F-436B-B4A7-52CD56051FD0}" destId="{49E79EEA-26F4-431D-9CF5-C5D71634EB96}" srcOrd="0" destOrd="0" presId="urn:microsoft.com/office/officeart/2005/8/layout/process5"/>
    <dgm:cxn modelId="{D19728E1-411D-499E-80E2-23FD9C249F74}" type="presOf" srcId="{E829444D-7457-4EB0-B2F5-C8470065B5D5}" destId="{443ED3B6-2582-4153-A1CD-14F65F0F6B75}" srcOrd="1" destOrd="0" presId="urn:microsoft.com/office/officeart/2005/8/layout/process5"/>
    <dgm:cxn modelId="{99C451EF-35BF-4710-8892-7DE6D78CEFCF}" type="presOf" srcId="{8A7D5B6C-E790-4564-A7D2-57FB27F622E4}" destId="{B1CBD012-8F64-4A5C-BFC6-C079637E40F0}" srcOrd="0" destOrd="0" presId="urn:microsoft.com/office/officeart/2005/8/layout/process5"/>
    <dgm:cxn modelId="{1A1D12F0-AF04-4141-82AD-F67FDD753857}" type="presOf" srcId="{1865AC58-C76D-4903-9667-2765AA682974}" destId="{C4D06FFE-0234-4E14-B60D-40D484FD1E68}" srcOrd="0" destOrd="0" presId="urn:microsoft.com/office/officeart/2005/8/layout/process5"/>
    <dgm:cxn modelId="{CB8F0420-ABAE-4300-9170-CA767FEB247B}" type="presParOf" srcId="{D7042346-652E-4D16-93AD-571E2526E36A}" destId="{F260884E-8558-430D-8E37-8E90610FC707}" srcOrd="0" destOrd="0" presId="urn:microsoft.com/office/officeart/2005/8/layout/process5"/>
    <dgm:cxn modelId="{1EDFF2CD-6625-46EC-AC7B-A513C5B9840E}" type="presParOf" srcId="{D7042346-652E-4D16-93AD-571E2526E36A}" destId="{E983216A-C1D7-43B9-8117-A3E0E6419B0E}" srcOrd="1" destOrd="0" presId="urn:microsoft.com/office/officeart/2005/8/layout/process5"/>
    <dgm:cxn modelId="{F5858E56-CE39-4662-A33D-696E7C7EE88C}" type="presParOf" srcId="{E983216A-C1D7-43B9-8117-A3E0E6419B0E}" destId="{0E33D1D0-C323-496B-9117-F33A23422A58}" srcOrd="0" destOrd="0" presId="urn:microsoft.com/office/officeart/2005/8/layout/process5"/>
    <dgm:cxn modelId="{66770B22-9097-43C0-B515-4E291C4A7F0C}" type="presParOf" srcId="{D7042346-652E-4D16-93AD-571E2526E36A}" destId="{49E79EEA-26F4-431D-9CF5-C5D71634EB96}" srcOrd="2" destOrd="0" presId="urn:microsoft.com/office/officeart/2005/8/layout/process5"/>
    <dgm:cxn modelId="{3E6942C1-3E5F-497E-93D0-7F4B483EB9C5}" type="presParOf" srcId="{D7042346-652E-4D16-93AD-571E2526E36A}" destId="{B1CBD012-8F64-4A5C-BFC6-C079637E40F0}" srcOrd="3" destOrd="0" presId="urn:microsoft.com/office/officeart/2005/8/layout/process5"/>
    <dgm:cxn modelId="{A9F1B93C-E062-415A-B0A7-507E41DAB083}" type="presParOf" srcId="{B1CBD012-8F64-4A5C-BFC6-C079637E40F0}" destId="{389BDB76-38B0-4150-B70F-E13B3EC247A1}" srcOrd="0" destOrd="0" presId="urn:microsoft.com/office/officeart/2005/8/layout/process5"/>
    <dgm:cxn modelId="{3D5303D3-51BD-4310-A85C-C184410190D5}" type="presParOf" srcId="{D7042346-652E-4D16-93AD-571E2526E36A}" destId="{F0C611C8-3373-49EB-9066-D116DE8DA812}" srcOrd="4" destOrd="0" presId="urn:microsoft.com/office/officeart/2005/8/layout/process5"/>
    <dgm:cxn modelId="{B04C5847-EDD4-448C-A1B8-E558EDB329DC}" type="presParOf" srcId="{D7042346-652E-4D16-93AD-571E2526E36A}" destId="{05ED4580-1B3B-4161-9976-C4B789E67A73}" srcOrd="5" destOrd="0" presId="urn:microsoft.com/office/officeart/2005/8/layout/process5"/>
    <dgm:cxn modelId="{5659757B-2EB3-4023-91DB-D073D0884F45}" type="presParOf" srcId="{05ED4580-1B3B-4161-9976-C4B789E67A73}" destId="{B852C035-A215-4A57-8840-71406DEDB20D}" srcOrd="0" destOrd="0" presId="urn:microsoft.com/office/officeart/2005/8/layout/process5"/>
    <dgm:cxn modelId="{F26F7522-6E26-47AF-B672-5E61AE080D3F}" type="presParOf" srcId="{D7042346-652E-4D16-93AD-571E2526E36A}" destId="{3E7BB976-B481-4E15-8644-17ED78A565FE}" srcOrd="6" destOrd="0" presId="urn:microsoft.com/office/officeart/2005/8/layout/process5"/>
    <dgm:cxn modelId="{22A51823-D308-4343-9C92-DEC4F49986AB}" type="presParOf" srcId="{D7042346-652E-4D16-93AD-571E2526E36A}" destId="{984ECAB3-71E5-4089-BFBA-4A12BFB13951}" srcOrd="7" destOrd="0" presId="urn:microsoft.com/office/officeart/2005/8/layout/process5"/>
    <dgm:cxn modelId="{BF1A6A72-151D-4E05-94CD-FED2E70F5B6B}" type="presParOf" srcId="{984ECAB3-71E5-4089-BFBA-4A12BFB13951}" destId="{4FD01200-5352-451E-AF25-1CCFD167500E}" srcOrd="0" destOrd="0" presId="urn:microsoft.com/office/officeart/2005/8/layout/process5"/>
    <dgm:cxn modelId="{575192A8-8E8D-44D4-BFAC-E2E1EDF63437}" type="presParOf" srcId="{D7042346-652E-4D16-93AD-571E2526E36A}" destId="{1DD2EAB6-9F00-4D38-8446-C9D54D829A1B}" srcOrd="8" destOrd="0" presId="urn:microsoft.com/office/officeart/2005/8/layout/process5"/>
    <dgm:cxn modelId="{6F83A770-807E-4037-B4DE-F531618D1170}" type="presParOf" srcId="{D7042346-652E-4D16-93AD-571E2526E36A}" destId="{97553B9A-7C95-4AC5-97FB-61B49AD889E5}" srcOrd="9" destOrd="0" presId="urn:microsoft.com/office/officeart/2005/8/layout/process5"/>
    <dgm:cxn modelId="{82D78FD8-9B65-4998-95E0-BDDF3EAEDEFC}" type="presParOf" srcId="{97553B9A-7C95-4AC5-97FB-61B49AD889E5}" destId="{443ED3B6-2582-4153-A1CD-14F65F0F6B75}" srcOrd="0" destOrd="0" presId="urn:microsoft.com/office/officeart/2005/8/layout/process5"/>
    <dgm:cxn modelId="{DD75B183-BBD8-4511-9023-B8DE45486E15}" type="presParOf" srcId="{D7042346-652E-4D16-93AD-571E2526E36A}" destId="{C4D06FFE-0234-4E14-B60D-40D484FD1E68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0884E-8558-430D-8E37-8E90610FC707}">
      <dsp:nvSpPr>
        <dsp:cNvPr id="0" name=""/>
        <dsp:cNvSpPr/>
      </dsp:nvSpPr>
      <dsp:spPr>
        <a:xfrm>
          <a:off x="809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Análisis del problema (Requerimiento)</a:t>
          </a:r>
        </a:p>
      </dsp:txBody>
      <dsp:txXfrm>
        <a:off x="50621" y="1177199"/>
        <a:ext cx="2334829" cy="1366877"/>
      </dsp:txXfrm>
    </dsp:sp>
    <dsp:sp modelId="{E983216A-C1D7-43B9-8117-A3E0E6419B0E}">
      <dsp:nvSpPr>
        <dsp:cNvPr id="0" name=""/>
        <dsp:cNvSpPr/>
      </dsp:nvSpPr>
      <dsp:spPr>
        <a:xfrm>
          <a:off x="2640924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2640924" y="1680599"/>
        <a:ext cx="359110" cy="360078"/>
      </dsp:txXfrm>
    </dsp:sp>
    <dsp:sp modelId="{49E79EEA-26F4-431D-9CF5-C5D71634EB96}">
      <dsp:nvSpPr>
        <dsp:cNvPr id="0" name=""/>
        <dsp:cNvSpPr/>
      </dsp:nvSpPr>
      <dsp:spPr>
        <a:xfrm>
          <a:off x="339592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Diseño (Algoritmo-Solución)</a:t>
          </a:r>
        </a:p>
      </dsp:txBody>
      <dsp:txXfrm>
        <a:off x="3438451" y="1177199"/>
        <a:ext cx="2334829" cy="1366877"/>
      </dsp:txXfrm>
    </dsp:sp>
    <dsp:sp modelId="{B1CBD012-8F64-4A5C-BFC6-C079637E40F0}">
      <dsp:nvSpPr>
        <dsp:cNvPr id="0" name=""/>
        <dsp:cNvSpPr/>
      </dsp:nvSpPr>
      <dsp:spPr>
        <a:xfrm>
          <a:off x="6028755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6028755" y="1680599"/>
        <a:ext cx="359110" cy="360078"/>
      </dsp:txXfrm>
    </dsp:sp>
    <dsp:sp modelId="{F0C611C8-3373-49EB-9066-D116DE8DA812}">
      <dsp:nvSpPr>
        <dsp:cNvPr id="0" name=""/>
        <dsp:cNvSpPr/>
      </dsp:nvSpPr>
      <dsp:spPr>
        <a:xfrm>
          <a:off x="6783757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Codificación (Lenguaje Alto Nivel)</a:t>
          </a:r>
        </a:p>
      </dsp:txBody>
      <dsp:txXfrm>
        <a:off x="6826282" y="1177199"/>
        <a:ext cx="2334829" cy="1366877"/>
      </dsp:txXfrm>
    </dsp:sp>
    <dsp:sp modelId="{05ED4580-1B3B-4161-9976-C4B789E67A73}">
      <dsp:nvSpPr>
        <dsp:cNvPr id="0" name=""/>
        <dsp:cNvSpPr/>
      </dsp:nvSpPr>
      <dsp:spPr>
        <a:xfrm rot="5400000">
          <a:off x="7737190" y="275599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-5400000">
        <a:off x="7813658" y="2799551"/>
        <a:ext cx="360078" cy="359110"/>
      </dsp:txXfrm>
    </dsp:sp>
    <dsp:sp modelId="{3E7BB976-B481-4E15-8644-17ED78A565FE}">
      <dsp:nvSpPr>
        <dsp:cNvPr id="0" name=""/>
        <dsp:cNvSpPr/>
      </dsp:nvSpPr>
      <dsp:spPr>
        <a:xfrm>
          <a:off x="6783757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Ejecución, Verificación, Depuración</a:t>
          </a:r>
        </a:p>
      </dsp:txBody>
      <dsp:txXfrm>
        <a:off x="6826282" y="3597078"/>
        <a:ext cx="2334829" cy="1366877"/>
      </dsp:txXfrm>
    </dsp:sp>
    <dsp:sp modelId="{984ECAB3-71E5-4089-BFBA-4A12BFB13951}">
      <dsp:nvSpPr>
        <dsp:cNvPr id="0" name=""/>
        <dsp:cNvSpPr/>
      </dsp:nvSpPr>
      <dsp:spPr>
        <a:xfrm rot="10800000">
          <a:off x="605779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6211697" y="4100478"/>
        <a:ext cx="359110" cy="360078"/>
      </dsp:txXfrm>
    </dsp:sp>
    <dsp:sp modelId="{1DD2EAB6-9F00-4D38-8446-C9D54D829A1B}">
      <dsp:nvSpPr>
        <dsp:cNvPr id="0" name=""/>
        <dsp:cNvSpPr/>
      </dsp:nvSpPr>
      <dsp:spPr>
        <a:xfrm>
          <a:off x="339592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Mantenimiento</a:t>
          </a:r>
        </a:p>
      </dsp:txBody>
      <dsp:txXfrm>
        <a:off x="3438451" y="3597078"/>
        <a:ext cx="2334829" cy="1366877"/>
      </dsp:txXfrm>
    </dsp:sp>
    <dsp:sp modelId="{97553B9A-7C95-4AC5-97FB-61B49AD889E5}">
      <dsp:nvSpPr>
        <dsp:cNvPr id="0" name=""/>
        <dsp:cNvSpPr/>
      </dsp:nvSpPr>
      <dsp:spPr>
        <a:xfrm rot="10800000">
          <a:off x="266996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2823867" y="4100478"/>
        <a:ext cx="359110" cy="360078"/>
      </dsp:txXfrm>
    </dsp:sp>
    <dsp:sp modelId="{C4D06FFE-0234-4E14-B60D-40D484FD1E68}">
      <dsp:nvSpPr>
        <dsp:cNvPr id="0" name=""/>
        <dsp:cNvSpPr/>
      </dsp:nvSpPr>
      <dsp:spPr>
        <a:xfrm>
          <a:off x="809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Documentación</a:t>
          </a:r>
        </a:p>
      </dsp:txBody>
      <dsp:txXfrm>
        <a:off x="50621" y="3597078"/>
        <a:ext cx="2334829" cy="1366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F4082-7146-476A-B590-4447682ABE83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6A931-19EC-45C7-8535-923E2C626D9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003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f29ffd96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f29ffd96f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f29ffd96f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182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f29ffd96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f29ffd96f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3f29ffd96f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578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f29ffd96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f29ffd96f_0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3f29ffd96f_0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12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f29ffd96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f29ffd96f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3f29ffd96f_0_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21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f4cda06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f4cda069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f4cda069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944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8272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99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9665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247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754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527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244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7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734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8272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80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9873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7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802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92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313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843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90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276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0058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242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647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627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12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esar.lopezg@upb.edu.c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2.jpeg"/><Relationship Id="rId7" Type="http://schemas.openxmlformats.org/officeDocument/2006/relationships/image" Target="../media/image15.jpeg"/><Relationship Id="rId2" Type="http://schemas.openxmlformats.org/officeDocument/2006/relationships/hyperlink" Target="http://images.google.com.co/imgres?imgurl=http://www.sabelotodo.org/ondas/imagenes/fijo.gif&amp;imgrefurl=http://www.sabelotodo.org/ondas/efectodoppelr.html&amp;h=193&amp;w=190&amp;sz=2&amp;hl=es&amp;start=108&amp;tbnid=QsgGoDPzoDbWrM:&amp;tbnh=103&amp;tbnw=101&amp;prev=/images%3Fq%3Dondas%2B%252B%2Bvibracion%26start%3D90%26gbv%3D2%26ndsp%3D18%26svnum%3D10%26hl%3Des%26sa%3DN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hyperlink" Target="http://images.google.com.co/imgres?imgurl=http://www.protocolo.org/gestweb/gestfiles/proto-55-686666.jpg&amp;imgrefurl=http://cafeguaguau.com/2006/07/10/hablar-por-celular-produce-excitacion/&amp;h=250&amp;w=200&amp;sz=23&amp;hl=es&amp;start=33&amp;tbnid=o09kdkPrKGWttM:&amp;tbnh=111&amp;tbnw=89&amp;prev=/images%3Fq%3D%2522hablar%2Bpor%2Bcelular%2522%26start%3D18%26gbv%3D2%26ndsp%3D18%26svnum%3D10%26hl%3Des%26sa%3DN" TargetMode="Externa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canva.com/design/DAGLDNHOZ0A/tjMNPkM1jW5kIDijSATwRA/edit?utm_content=DAGLDNHOZ0A&amp;utm_campaign=designshare&amp;utm_medium=link2&amp;utm_source=sharebutton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359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F315A-6025-46A0-AC45-9828C753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Lenguaje de la materia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F4D977B-FF9D-4150-8EA0-0FA45E09B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960" y="2847976"/>
            <a:ext cx="11917680" cy="1825625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s-CO" sz="5400" dirty="0"/>
              <a:t>C#</a:t>
            </a:r>
          </a:p>
          <a:p>
            <a:pPr marL="0" indent="0" algn="ctr">
              <a:buNone/>
            </a:pPr>
            <a:r>
              <a:rPr lang="es-ES" sz="5400" dirty="0"/>
              <a:t>Java</a:t>
            </a:r>
          </a:p>
          <a:p>
            <a:pPr marL="0" indent="0" algn="ctr">
              <a:buNone/>
            </a:pPr>
            <a:r>
              <a:rPr lang="es-ES" sz="5400" dirty="0"/>
              <a:t>Python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164808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0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3118982" y="4434664"/>
            <a:ext cx="8496056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Repaso:</a:t>
            </a:r>
          </a:p>
          <a:p>
            <a:pPr algn="r"/>
            <a:r>
              <a:rPr lang="es-CO" dirty="0"/>
              <a:t>Estructuras Condicionales  y Repetitivas</a:t>
            </a:r>
          </a:p>
          <a:p>
            <a:pPr algn="r"/>
            <a:r>
              <a:rPr lang="es-CO" dirty="0"/>
              <a:t>Arreglos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8655486" y="5812077"/>
            <a:ext cx="2885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dirty="0"/>
              <a:t>César Augusto López Gallego</a:t>
            </a:r>
          </a:p>
          <a:p>
            <a:pPr algn="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25917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Fases para la solución de un problema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42F1F557-28C8-4891-8156-47D9DD4A1A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40152"/>
              </p:ext>
            </p:extLst>
          </p:nvPr>
        </p:nvGraphicFramePr>
        <p:xfrm>
          <a:off x="2302933" y="815622"/>
          <a:ext cx="9211733" cy="6141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A3DCBC78-B758-4FDB-B288-B62B87F327D3}"/>
              </a:ext>
            </a:extLst>
          </p:cNvPr>
          <p:cNvSpPr txBox="1"/>
          <p:nvPr/>
        </p:nvSpPr>
        <p:spPr>
          <a:xfrm>
            <a:off x="11226800" y="6618224"/>
            <a:ext cx="2263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Fuente: Joyanes y Otros. </a:t>
            </a:r>
          </a:p>
        </p:txBody>
      </p:sp>
    </p:spTree>
    <p:extLst>
      <p:ext uri="{BB962C8B-B14F-4D97-AF65-F5344CB8AC3E}">
        <p14:creationId xmlns:p14="http://schemas.microsoft.com/office/powerpoint/2010/main" val="1921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66F20F9-5E51-43B5-BE3F-C63350EE0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4" y="4324458"/>
            <a:ext cx="4780374" cy="23980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EA40C0-4A13-4EB5-862D-70341D8C4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Codificación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45DE31-82B6-4381-8192-9650F2D38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90" y="2233599"/>
            <a:ext cx="2937024" cy="210354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7AABC88-0369-4140-8443-56AE27058991}"/>
              </a:ext>
            </a:extLst>
          </p:cNvPr>
          <p:cNvSpPr txBox="1"/>
          <p:nvPr/>
        </p:nvSpPr>
        <p:spPr>
          <a:xfrm>
            <a:off x="4623477" y="707761"/>
            <a:ext cx="38884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Modular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Módulos </a:t>
            </a:r>
            <a:r>
              <a:rPr lang="es-CO" sz="2400" dirty="0" err="1">
                <a:solidFill>
                  <a:schemeClr val="bg1">
                    <a:lumMod val="85000"/>
                  </a:schemeClr>
                </a:solidFill>
              </a:rPr>
              <a:t>unitarea</a:t>
            </a:r>
            <a:endParaRPr lang="es-CO" sz="24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Simplicidad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Codificación independiente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Transferencia de control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3E0E3CC-D696-4810-927B-41ADA4D310A1}"/>
              </a:ext>
            </a:extLst>
          </p:cNvPr>
          <p:cNvSpPr txBox="1"/>
          <p:nvPr/>
        </p:nvSpPr>
        <p:spPr>
          <a:xfrm>
            <a:off x="8511914" y="1781458"/>
            <a:ext cx="417941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Estructurada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Conjunto de instrucciones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Funciones y procedimientos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Datos Globales, Datos Locales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Crecimiento=Complejidad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Estructurar el programa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Modificación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01003D7-7161-4EEA-9171-6E311C67C6BD}"/>
              </a:ext>
            </a:extLst>
          </p:cNvPr>
          <p:cNvSpPr txBox="1"/>
          <p:nvPr/>
        </p:nvSpPr>
        <p:spPr>
          <a:xfrm>
            <a:off x="5086007" y="4477041"/>
            <a:ext cx="80672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Orientada a Objetos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Ajusta el lenguaje al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 del mundo real: diseño de formatos de datos que corresponden a las características del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Objeto: agrupación de datos (atributos) y funciones(métodos) que operan sobre estos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Abstracción, encapsulado, ocultación, herencia, polimorfismo</a:t>
            </a:r>
          </a:p>
        </p:txBody>
      </p:sp>
    </p:spTree>
    <p:extLst>
      <p:ext uri="{BB962C8B-B14F-4D97-AF65-F5344CB8AC3E}">
        <p14:creationId xmlns:p14="http://schemas.microsoft.com/office/powerpoint/2010/main" val="43982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638A1-97B6-4D3A-B593-F691D198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19655" cy="1502305"/>
          </a:xfrm>
        </p:spPr>
        <p:txBody>
          <a:bodyPr/>
          <a:lstStyle/>
          <a:p>
            <a:r>
              <a:rPr lang="es-CO" dirty="0"/>
              <a:t>Lógica – Algoritmos – Diagramas de Flujo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85A97AC-413F-412E-8D69-1F7C7DB5C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04" y="1916114"/>
            <a:ext cx="1371791" cy="97168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254E038-AD4A-4096-9B99-93CAE9B2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71" y="3323156"/>
            <a:ext cx="1312430" cy="91299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36B7689-FF1F-48B3-A673-5C32C971F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58" y="4671507"/>
            <a:ext cx="2275655" cy="130596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E6615B8-60A6-428E-A16C-9BF1A828C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069" y="1816366"/>
            <a:ext cx="1588237" cy="117118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A44DF0F-A158-4AA3-BA3E-2191EB79C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734" y="3482934"/>
            <a:ext cx="1986906" cy="82430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1641CC5-51EB-46D2-B848-54B36F2148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3133" y="4761719"/>
            <a:ext cx="2214765" cy="112553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1D23F442-3847-4154-9BCE-79D4CC7C9E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9787" y="2050520"/>
            <a:ext cx="2849095" cy="247591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24FBF4C-03E4-4D22-A0CB-B97D0049C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83788" y="2401957"/>
            <a:ext cx="2992480" cy="450261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8AB20CA-7EA7-4301-8AF1-9D3E41BC2C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11015" y="5324487"/>
            <a:ext cx="3010320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3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661667" cy="1502305"/>
          </a:xfrm>
        </p:spPr>
        <p:txBody>
          <a:bodyPr/>
          <a:lstStyle/>
          <a:p>
            <a:pPr algn="r"/>
            <a:r>
              <a:rPr lang="es-CO" dirty="0"/>
              <a:t>Operadores de comparación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673917"/>
              </p:ext>
            </p:extLst>
          </p:nvPr>
        </p:nvGraphicFramePr>
        <p:xfrm>
          <a:off x="1939679" y="2494110"/>
          <a:ext cx="9211734" cy="2816352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3170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20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9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=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igual a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&lt;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baseline="0" dirty="0"/>
                        <a:t>&gt;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&gt;=O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&lt;&gt;O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diferente</a:t>
                      </a:r>
                      <a:r>
                        <a:rPr lang="es-CO" baseline="0" dirty="0"/>
                        <a:t> a</a:t>
                      </a:r>
                      <a:r>
                        <a:rPr lang="es-CO" dirty="0"/>
                        <a:t> O</a:t>
                      </a:r>
                      <a:r>
                        <a:rPr lang="es-CO" baseline="-25000" dirty="0"/>
                        <a:t>2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228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Operadores lógicos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211703"/>
              </p:ext>
            </p:extLst>
          </p:nvPr>
        </p:nvGraphicFramePr>
        <p:xfrm>
          <a:off x="1538844" y="2619370"/>
          <a:ext cx="10273199" cy="192024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46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5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4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 (AND)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Y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Verdadero cuando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verdadera y P</a:t>
                      </a:r>
                      <a:r>
                        <a:rPr lang="es-CO" baseline="-25000" dirty="0"/>
                        <a:t>2 </a:t>
                      </a:r>
                      <a:r>
                        <a:rPr lang="es-CO" baseline="0" dirty="0"/>
                        <a:t>es verdadera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&amp;&amp;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182">
                <a:tc>
                  <a:txBody>
                    <a:bodyPr/>
                    <a:lstStyle/>
                    <a:p>
                      <a:r>
                        <a:rPr lang="es-CO" dirty="0"/>
                        <a:t>O (OR)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O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V</a:t>
                      </a:r>
                      <a:r>
                        <a:rPr lang="es-CO" baseline="0" dirty="0"/>
                        <a:t>erdadero cuando cualquiera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baseline="0" dirty="0"/>
                        <a:t>o</a:t>
                      </a:r>
                      <a:r>
                        <a:rPr lang="es-CO" dirty="0"/>
                        <a:t>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es verdadera o ambas son verdaderas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||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(NOT)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Verdader</a:t>
                      </a:r>
                      <a:r>
                        <a:rPr lang="es-CO" baseline="0" dirty="0"/>
                        <a:t>o si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antes de la operación era falso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30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Precedencia Operadores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97" y="1549399"/>
            <a:ext cx="6235004" cy="5039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Rectángulo"/>
          <p:cNvSpPr/>
          <p:nvPr/>
        </p:nvSpPr>
        <p:spPr>
          <a:xfrm>
            <a:off x="8931058" y="3858016"/>
            <a:ext cx="275572" cy="438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3 CuadroTexto"/>
          <p:cNvSpPr txBox="1"/>
          <p:nvPr/>
        </p:nvSpPr>
        <p:spPr>
          <a:xfrm>
            <a:off x="8718115" y="6588672"/>
            <a:ext cx="3128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Fuente: https://www.aprenderaprogramar.com</a:t>
            </a:r>
          </a:p>
        </p:txBody>
      </p:sp>
    </p:spTree>
    <p:extLst>
      <p:ext uri="{BB962C8B-B14F-4D97-AF65-F5344CB8AC3E}">
        <p14:creationId xmlns:p14="http://schemas.microsoft.com/office/powerpoint/2010/main" val="4004444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Implícitas</a:t>
            </a:r>
            <a:endParaRPr/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100" y="1742775"/>
            <a:ext cx="7730724" cy="5361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010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3066239" y="4632937"/>
            <a:ext cx="72836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dirty="0"/>
              <a:t>Paradigmas de Programación</a:t>
            </a:r>
          </a:p>
          <a:p>
            <a:pPr algn="ctr"/>
            <a:r>
              <a:rPr lang="es-CO" sz="3800" dirty="0"/>
              <a:t>Presentación del curso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5547677" y="6145978"/>
            <a:ext cx="288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dirty="0"/>
              <a:t>César Augusto López Gallego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24ECCE-CC24-430F-BC77-1693B6959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368" y="980091"/>
            <a:ext cx="5317703" cy="293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88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>
            <a:spLocks noGrp="1"/>
          </p:cNvSpPr>
          <p:nvPr>
            <p:ph type="title"/>
          </p:nvPr>
        </p:nvSpPr>
        <p:spPr>
          <a:xfrm>
            <a:off x="10436652" y="2637350"/>
            <a:ext cx="29646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Conversiones Explícitas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Necesitan cast</a:t>
            </a:r>
            <a:endParaRPr sz="3600"/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75" y="414373"/>
            <a:ext cx="8761800" cy="662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397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Conversiones entre tipos de datos, </a:t>
            </a:r>
            <a:r>
              <a:rPr lang="es-CO" dirty="0" err="1"/>
              <a:t>cast</a:t>
            </a:r>
            <a:endParaRPr dirty="0"/>
          </a:p>
        </p:txBody>
      </p:sp>
      <p:sp>
        <p:nvSpPr>
          <p:cNvPr id="313" name="Google Shape;313;p38"/>
          <p:cNvSpPr txBox="1">
            <a:spLocks noGrp="1"/>
          </p:cNvSpPr>
          <p:nvPr>
            <p:ph type="body" idx="1"/>
          </p:nvPr>
        </p:nvSpPr>
        <p:spPr>
          <a:xfrm>
            <a:off x="7784189" y="2394262"/>
            <a:ext cx="5290127" cy="1728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Entero: </a:t>
            </a:r>
            <a:r>
              <a:rPr lang="es-CO" sz="2400" dirty="0" err="1"/>
              <a:t>int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int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/>
              <a:t>Entero a </a:t>
            </a:r>
            <a:r>
              <a:rPr lang="es-CO" sz="2400" dirty="0" err="1"/>
              <a:t>char</a:t>
            </a:r>
            <a:r>
              <a:rPr lang="es-CO" sz="2400" dirty="0"/>
              <a:t> : </a:t>
            </a:r>
            <a:r>
              <a:rPr lang="es-CO" sz="2400" dirty="0" err="1"/>
              <a:t>char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char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69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</a:t>
            </a:r>
            <a:r>
              <a:rPr lang="es-CO" sz="2400" dirty="0" err="1"/>
              <a:t>Float</a:t>
            </a:r>
            <a:r>
              <a:rPr lang="es-CO" sz="2400" dirty="0"/>
              <a:t>: </a:t>
            </a:r>
            <a:r>
              <a:rPr lang="es-CO" sz="2400" dirty="0" err="1"/>
              <a:t>float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float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3270E9F-2F1B-4B64-81CD-0BC01A256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39" y="1611408"/>
            <a:ext cx="5786383" cy="53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52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949951" y="413800"/>
            <a:ext cx="106287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de string a número: Se usa Parse</a:t>
            </a: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592349" y="1916200"/>
            <a:ext cx="980342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dirty="0"/>
              <a:t> //Conversión </a:t>
            </a:r>
            <a:r>
              <a:rPr lang="es-CO" sz="2800" dirty="0" err="1"/>
              <a:t>String</a:t>
            </a:r>
            <a:r>
              <a:rPr lang="es-CO" sz="2800" dirty="0"/>
              <a:t> a Numérico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txt1 = "89654";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txt2 = "7654309009929200929292";</a:t>
            </a:r>
          </a:p>
          <a:p>
            <a:endParaRPr lang="es-CO" sz="2800" dirty="0"/>
          </a:p>
          <a:p>
            <a:endParaRPr lang="es-CO" sz="2800" dirty="0"/>
          </a:p>
          <a:p>
            <a:r>
              <a:rPr lang="es-CO" sz="2800" dirty="0"/>
              <a:t>                </a:t>
            </a:r>
            <a:r>
              <a:rPr lang="es-CO" sz="2800" dirty="0" err="1"/>
              <a:t>long</a:t>
            </a:r>
            <a:r>
              <a:rPr lang="es-CO" sz="2800" dirty="0"/>
              <a:t> </a:t>
            </a:r>
            <a:r>
              <a:rPr lang="es-CO" sz="2800" dirty="0" err="1"/>
              <a:t>enterolargo</a:t>
            </a:r>
            <a:r>
              <a:rPr lang="es-CO" sz="2800" dirty="0"/>
              <a:t> = </a:t>
            </a:r>
            <a:r>
              <a:rPr lang="es-CO" sz="2800" dirty="0" err="1"/>
              <a:t>long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(txt1);</a:t>
            </a:r>
          </a:p>
          <a:p>
            <a:r>
              <a:rPr lang="es-CO" sz="2800" dirty="0"/>
              <a:t>                short enterocorto1 = (short)</a:t>
            </a:r>
            <a:r>
              <a:rPr lang="es-CO" sz="2800" dirty="0" err="1"/>
              <a:t>double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(txt2); </a:t>
            </a:r>
            <a:r>
              <a:rPr lang="es-CO" sz="28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731521" y="6035039"/>
            <a:ext cx="1250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* Es un caso especial, como enterocorto1 no puede recibir txt2 directamente porque se presenta un error en tiempo de ejecución (la compilación sale sin error), se  debe convertir primero a </a:t>
            </a:r>
            <a:r>
              <a:rPr lang="es-ES" dirty="0" err="1">
                <a:solidFill>
                  <a:srgbClr val="FF0000"/>
                </a:solidFill>
              </a:rPr>
              <a:t>double</a:t>
            </a:r>
            <a:r>
              <a:rPr lang="es-ES" dirty="0">
                <a:solidFill>
                  <a:srgbClr val="FF0000"/>
                </a:solidFill>
              </a:rPr>
              <a:t> y luego a short</a:t>
            </a:r>
            <a:endParaRPr lang="es-CO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244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0DF34-AF89-4B5B-958D-E1A2634C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53282" cy="1502305"/>
          </a:xfrm>
        </p:spPr>
        <p:txBody>
          <a:bodyPr/>
          <a:lstStyle/>
          <a:p>
            <a:r>
              <a:rPr lang="es-CO" dirty="0"/>
              <a:t>Mejor usar </a:t>
            </a:r>
            <a:r>
              <a:rPr lang="es-CO" dirty="0" err="1"/>
              <a:t>TryParse</a:t>
            </a:r>
            <a:r>
              <a:rPr lang="es-CO" dirty="0"/>
              <a:t>, para manejar el error del </a:t>
            </a:r>
            <a:r>
              <a:rPr lang="es-CO" dirty="0" err="1"/>
              <a:t>Parse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8162AF4-319C-49A2-880F-B21477BFE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2164430"/>
            <a:ext cx="10221097" cy="476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dirty="0"/>
              <a:t>Conversiones de número a </a:t>
            </a:r>
            <a:r>
              <a:rPr lang="es-CO" dirty="0" err="1"/>
              <a:t>string</a:t>
            </a:r>
            <a:r>
              <a:rPr lang="es-CO" dirty="0"/>
              <a:t>: Se usa .</a:t>
            </a:r>
            <a:r>
              <a:rPr lang="es-CO" dirty="0" err="1"/>
              <a:t>ToString</a:t>
            </a:r>
            <a:endParaRPr dirty="0"/>
          </a:p>
        </p:txBody>
      </p:sp>
      <p:sp>
        <p:nvSpPr>
          <p:cNvPr id="2" name="Rectángulo 1"/>
          <p:cNvSpPr/>
          <p:nvPr/>
        </p:nvSpPr>
        <p:spPr>
          <a:xfrm>
            <a:off x="3557848" y="3358033"/>
            <a:ext cx="96095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3200" dirty="0"/>
              <a:t>//Convertir un número a </a:t>
            </a:r>
            <a:r>
              <a:rPr lang="es-CO" sz="3200" dirty="0" err="1"/>
              <a:t>string</a:t>
            </a:r>
            <a:endParaRPr lang="es-CO" sz="3200" dirty="0"/>
          </a:p>
          <a:p>
            <a:r>
              <a:rPr lang="es-CO" sz="3200" dirty="0" err="1"/>
              <a:t>long</a:t>
            </a:r>
            <a:r>
              <a:rPr lang="es-CO" sz="3200" dirty="0"/>
              <a:t> </a:t>
            </a:r>
            <a:r>
              <a:rPr lang="es-CO" sz="3200" dirty="0" err="1"/>
              <a:t>nro</a:t>
            </a:r>
            <a:r>
              <a:rPr lang="es-CO" sz="3200" dirty="0"/>
              <a:t> = 8756373737;</a:t>
            </a:r>
          </a:p>
          <a:p>
            <a:r>
              <a:rPr lang="es-CO" sz="3200" dirty="0" err="1"/>
              <a:t>String</a:t>
            </a:r>
            <a:r>
              <a:rPr lang="es-CO" sz="3200" dirty="0"/>
              <a:t> text1 = </a:t>
            </a:r>
            <a:r>
              <a:rPr lang="es-CO" sz="3200" dirty="0" err="1"/>
              <a:t>nro.</a:t>
            </a:r>
            <a:r>
              <a:rPr lang="es-CO" sz="3200" dirty="0" err="1">
                <a:solidFill>
                  <a:srgbClr val="00FF00"/>
                </a:solidFill>
              </a:rPr>
              <a:t>ToString</a:t>
            </a:r>
            <a:r>
              <a:rPr lang="es-CO" sz="3200" dirty="0">
                <a:solidFill>
                  <a:srgbClr val="00FF00"/>
                </a:solidFill>
              </a:rPr>
              <a:t>()</a:t>
            </a:r>
            <a:r>
              <a:rPr lang="es-CO" sz="32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074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B4E51-A8AC-41BF-AA2C-4BFF2130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Tipo de dato </a:t>
            </a:r>
            <a:r>
              <a:rPr lang="es-CO" dirty="0" err="1"/>
              <a:t>DateTime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EAA1C4-775B-44A5-B222-9E488D2C1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558589"/>
            <a:ext cx="6379328" cy="5519989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F67FABBE-A6D7-4C67-95D2-C3FD1A917690}"/>
              </a:ext>
            </a:extLst>
          </p:cNvPr>
          <p:cNvSpPr/>
          <p:nvPr/>
        </p:nvSpPr>
        <p:spPr>
          <a:xfrm>
            <a:off x="9111916" y="2967789"/>
            <a:ext cx="3609473" cy="235819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INVESTIGAR Tipo </a:t>
            </a:r>
            <a:r>
              <a:rPr lang="es-ES" dirty="0" err="1"/>
              <a:t>TimeSpan</a:t>
            </a:r>
            <a:r>
              <a:rPr lang="es-ES" dirty="0"/>
              <a:t> --&gt; franjas de tiempo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4777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5" y="2340150"/>
            <a:ext cx="3752850" cy="300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699343" y="2927866"/>
            <a:ext cx="5235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Alberto tiene menos de 12 años qué pasa? </a:t>
            </a:r>
          </a:p>
          <a:p>
            <a:endParaRPr lang="es-CO" dirty="0"/>
          </a:p>
          <a:p>
            <a:r>
              <a:rPr lang="es-CO" dirty="0"/>
              <a:t>Y en caso contrario qué pasaría?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5999968" y="3228469"/>
            <a:ext cx="1255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Entraría Gratis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003045" y="3797104"/>
            <a:ext cx="1252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Pagaría Boleta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5699343" y="4409162"/>
            <a:ext cx="6385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chemeClr val="accent6"/>
                </a:solidFill>
              </a:rPr>
              <a:t>Esta estructura condicional se llama SI, ENTONCES</a:t>
            </a:r>
          </a:p>
        </p:txBody>
      </p:sp>
    </p:spTree>
    <p:extLst>
      <p:ext uri="{BB962C8B-B14F-4D97-AF65-F5344CB8AC3E}">
        <p14:creationId xmlns:p14="http://schemas.microsoft.com/office/powerpoint/2010/main" val="97131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CE7E621-5114-4DB8-9194-23A7BC9E5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21" y="859003"/>
            <a:ext cx="11213580" cy="517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463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3" name="41 CuadroTexto"/>
          <p:cNvSpPr txBox="1"/>
          <p:nvPr/>
        </p:nvSpPr>
        <p:spPr>
          <a:xfrm>
            <a:off x="8515643" y="1374466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Múltiples Casos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668140" y="2045422"/>
            <a:ext cx="641267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C#</a:t>
            </a:r>
          </a:p>
          <a:p>
            <a:endParaRPr lang="es-CO" dirty="0"/>
          </a:p>
          <a:p>
            <a:r>
              <a:rPr lang="es-CO" dirty="0" err="1"/>
              <a:t>switch</a:t>
            </a:r>
            <a:r>
              <a:rPr lang="es-CO" dirty="0"/>
              <a:t> (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expresión</a:t>
            </a:r>
            <a:r>
              <a:rPr lang="es-CO" dirty="0"/>
              <a:t>)</a:t>
            </a:r>
          </a:p>
          <a:p>
            <a:r>
              <a:rPr lang="es-CO" dirty="0"/>
              <a:t>      {</a:t>
            </a:r>
          </a:p>
          <a:p>
            <a:r>
              <a:rPr lang="es-CO" dirty="0"/>
              <a:t>          case 1: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valor1</a:t>
            </a:r>
            <a:r>
              <a:rPr lang="es-CO" dirty="0"/>
              <a:t>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case 2: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valor2;</a:t>
            </a:r>
            <a:r>
              <a:rPr lang="es-CO" dirty="0"/>
              <a:t>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default: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no se cumple ninguno de los casos;*/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}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9D1FD58-EF19-415A-8475-10D5D4D9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395" y="2447384"/>
            <a:ext cx="6383065" cy="395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32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DB9B263-1488-4DED-AD4F-6DE7DDB4B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947" y="693191"/>
            <a:ext cx="7412790" cy="638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1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5956300" y="1269224"/>
            <a:ext cx="3276600" cy="678573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  <a:hlinkClick r:id="rId2"/>
              </a:rPr>
              <a:t>cesar.lopezg@upb.edu.co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L-V 8am hasta las 5pm.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608072" y="3207039"/>
            <a:ext cx="8619214" cy="2617565"/>
          </a:xfrm>
          <a:prstGeom prst="rect">
            <a:avLst/>
          </a:prstGeom>
          <a:noFill/>
        </p:spPr>
        <p:txBody>
          <a:bodyPr wrap="square" lIns="123371" tIns="61685" rIns="123371" bIns="61685" rtlCol="0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Magíster en Ingeniería de Sistemas, Especialista en Telemática y sistemas Distribuidos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Ingeniero de Sistemas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Certificado ITIL, ISO27000 – 9000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Docente: UPB,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UdeA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Politécnico JIC,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UdeM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UNAULA, UNAB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Empresas: Metro de Medellín, Bancolombia, Sura, Arroz Caribe, Comfama, UNE, Unión Eléctrica,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Akzo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 Nobel,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Erecos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ICETEX, ETB, BAT, ITS, BAVARIA, EMTELCO, ITS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Consultor Gobierno de Datos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TUYA, </a:t>
            </a:r>
            <a:r>
              <a:rPr lang="es-ES" dirty="0" err="1">
                <a:solidFill>
                  <a:prstClr val="black"/>
                </a:solidFill>
                <a:latin typeface="Calibri" panose="020F0502020204030204"/>
              </a:rPr>
              <a:t>Eduardoño</a:t>
            </a: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, Fundación Cardio Infantil, ARUS, COBELEN, Fondo Empleados Grupo Éxito, Gobernación de Antioquia, </a:t>
            </a:r>
            <a:r>
              <a:rPr lang="es-ES" dirty="0">
                <a:solidFill>
                  <a:prstClr val="black"/>
                </a:solidFill>
              </a:rPr>
              <a:t>UPB, Dislicores, CENS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3669476" y="596965"/>
            <a:ext cx="6320656" cy="709350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r" defTabSz="457211"/>
            <a:r>
              <a:rPr lang="es-CO" sz="3800" b="1" dirty="0">
                <a:solidFill>
                  <a:srgbClr val="C00000"/>
                </a:solidFill>
                <a:latin typeface="Calibri" panose="020F0502020204030204"/>
              </a:rPr>
              <a:t>César Augusto López Gallego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070866-78BE-463A-BEA9-890C01721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59" y="1818243"/>
            <a:ext cx="3595696" cy="458031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3747C04-9549-4B35-9337-D5E70D8A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853" y="1281924"/>
            <a:ext cx="777531" cy="67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29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869001" cy="1502305"/>
          </a:xfrm>
        </p:spPr>
        <p:txBody>
          <a:bodyPr/>
          <a:lstStyle/>
          <a:p>
            <a:pPr algn="r"/>
            <a:r>
              <a:rPr lang="es-CO" dirty="0"/>
              <a:t>Estructuras Repetitivas-Ciclos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27" y="1812774"/>
            <a:ext cx="4362450" cy="340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496334" y="1828788"/>
            <a:ext cx="5131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Nos piden controlar los turnos en una rueda de chicago, cómo podemos hacerlo?</a:t>
            </a:r>
          </a:p>
        </p:txBody>
      </p:sp>
      <p:grpSp>
        <p:nvGrpSpPr>
          <p:cNvPr id="5" name="4 Grupo"/>
          <p:cNvGrpSpPr/>
          <p:nvPr/>
        </p:nvGrpSpPr>
        <p:grpSpPr>
          <a:xfrm>
            <a:off x="6383172" y="3106512"/>
            <a:ext cx="1517393" cy="1684678"/>
            <a:chOff x="6383172" y="3775264"/>
            <a:chExt cx="1517393" cy="1684678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172" y="3775264"/>
              <a:ext cx="1437083" cy="12386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3 CuadroTexto"/>
            <p:cNvSpPr txBox="1"/>
            <p:nvPr/>
          </p:nvSpPr>
          <p:spPr>
            <a:xfrm>
              <a:off x="6673754" y="5090610"/>
              <a:ext cx="1226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tiempo</a:t>
              </a:r>
            </a:p>
          </p:txBody>
        </p:sp>
      </p:grpSp>
      <p:grpSp>
        <p:nvGrpSpPr>
          <p:cNvPr id="6" name="5 Grupo"/>
          <p:cNvGrpSpPr/>
          <p:nvPr/>
        </p:nvGrpSpPr>
        <p:grpSpPr>
          <a:xfrm>
            <a:off x="9217846" y="2859288"/>
            <a:ext cx="2307106" cy="1931902"/>
            <a:chOff x="9217846" y="3528040"/>
            <a:chExt cx="2307106" cy="1931902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6470" y="3528040"/>
              <a:ext cx="1459320" cy="1485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8 CuadroTexto"/>
            <p:cNvSpPr txBox="1"/>
            <p:nvPr/>
          </p:nvSpPr>
          <p:spPr>
            <a:xfrm>
              <a:off x="9217846" y="5090610"/>
              <a:ext cx="2307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número de vueltas</a:t>
              </a:r>
            </a:p>
          </p:txBody>
        </p:sp>
      </p:grpSp>
      <p:sp>
        <p:nvSpPr>
          <p:cNvPr id="7" name="6 CuadroTexto"/>
          <p:cNvSpPr txBox="1"/>
          <p:nvPr/>
        </p:nvSpPr>
        <p:spPr>
          <a:xfrm>
            <a:off x="903027" y="5490778"/>
            <a:ext cx="11871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Las estructuras repetitivas son conocidas también como ciclos y nos permiten ejecutar un conjunto de instrucciones un número </a:t>
            </a:r>
            <a:r>
              <a:rPr lang="es-CO" b="1" i="1" dirty="0">
                <a:solidFill>
                  <a:srgbClr val="FF0000"/>
                </a:solidFill>
              </a:rPr>
              <a:t>limitado</a:t>
            </a:r>
            <a:r>
              <a:rPr lang="es-CO" dirty="0"/>
              <a:t> de veces</a:t>
            </a:r>
          </a:p>
          <a:p>
            <a:endParaRPr lang="es-CO" dirty="0"/>
          </a:p>
          <a:p>
            <a:r>
              <a:rPr lang="es-CO" dirty="0"/>
              <a:t>Debe existir una condición que cuando sea alcanzada, el ciclo finalice. De lo contrario, el ciclo entrará en un </a:t>
            </a:r>
            <a:r>
              <a:rPr lang="es-CO" b="1" dirty="0" err="1">
                <a:solidFill>
                  <a:srgbClr val="FF0000"/>
                </a:solidFill>
              </a:rPr>
              <a:t>loop</a:t>
            </a:r>
            <a:r>
              <a:rPr lang="es-CO" dirty="0"/>
              <a:t> infinito y esto será un problema.</a:t>
            </a:r>
          </a:p>
        </p:txBody>
      </p:sp>
    </p:spTree>
    <p:extLst>
      <p:ext uri="{BB962C8B-B14F-4D97-AF65-F5344CB8AC3E}">
        <p14:creationId xmlns:p14="http://schemas.microsoft.com/office/powerpoint/2010/main" val="52971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978183" cy="1502305"/>
          </a:xfrm>
        </p:spPr>
        <p:txBody>
          <a:bodyPr/>
          <a:lstStyle/>
          <a:p>
            <a:pPr algn="r"/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82389" y="2415401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antes de ingresar al conjunto de instrucciones que se van a repetir en cada iteración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verdadera, se procederá a la ejecución del conjunto de instrucciones que se van a repetir. Cuando el resultado de la condición sea falsa, el ciclo terminará y se ejecutará la instrucción que sigue al fin-mientras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 y que se encuentran entre las instrucciones Mientras que y Fin-Mientras que.</a:t>
            </a:r>
          </a:p>
          <a:p>
            <a:endParaRPr lang="es-CO" dirty="0"/>
          </a:p>
        </p:txBody>
      </p:sp>
      <p:sp>
        <p:nvSpPr>
          <p:cNvPr id="7" name="6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Mientras que &lt;Condición&gt; Haga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Fin-Mientras que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8" name="7 Hexágono"/>
          <p:cNvSpPr/>
          <p:nvPr/>
        </p:nvSpPr>
        <p:spPr>
          <a:xfrm>
            <a:off x="9272782" y="4464288"/>
            <a:ext cx="1978926" cy="736979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Mientras que &lt;Condición&gt;</a:t>
            </a:r>
          </a:p>
          <a:p>
            <a:pPr algn="ctr"/>
            <a:r>
              <a:rPr lang="es-CO" sz="1200" dirty="0">
                <a:solidFill>
                  <a:schemeClr val="tx1"/>
                </a:solidFill>
              </a:rPr>
              <a:t>haga</a:t>
            </a:r>
          </a:p>
        </p:txBody>
      </p:sp>
      <p:sp>
        <p:nvSpPr>
          <p:cNvPr id="9" name="8 Rectángulo"/>
          <p:cNvSpPr/>
          <p:nvPr/>
        </p:nvSpPr>
        <p:spPr>
          <a:xfrm>
            <a:off x="9450203" y="5598621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cxnSp>
        <p:nvCxnSpPr>
          <p:cNvPr id="10" name="9 Conector recto"/>
          <p:cNvCxnSpPr>
            <a:endCxn id="9" idx="0"/>
          </p:cNvCxnSpPr>
          <p:nvPr/>
        </p:nvCxnSpPr>
        <p:spPr>
          <a:xfrm>
            <a:off x="10262245" y="5201267"/>
            <a:ext cx="6824" cy="39735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angular"/>
          <p:cNvCxnSpPr>
            <a:stCxn id="9" idx="2"/>
            <a:endCxn id="8" idx="3"/>
          </p:cNvCxnSpPr>
          <p:nvPr/>
        </p:nvCxnSpPr>
        <p:spPr>
          <a:xfrm rot="5400000" flipH="1">
            <a:off x="9190112" y="4915449"/>
            <a:ext cx="1161628" cy="996287"/>
          </a:xfrm>
          <a:prstGeom prst="bentConnector4">
            <a:avLst>
              <a:gd name="adj1" fmla="val -19679"/>
              <a:gd name="adj2" fmla="val 122945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Elipse"/>
          <p:cNvSpPr/>
          <p:nvPr/>
        </p:nvSpPr>
        <p:spPr>
          <a:xfrm>
            <a:off x="9872825" y="6465785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12 Conector recto"/>
          <p:cNvCxnSpPr>
            <a:stCxn id="12" idx="4"/>
          </p:cNvCxnSpPr>
          <p:nvPr/>
        </p:nvCxnSpPr>
        <p:spPr>
          <a:xfrm>
            <a:off x="9995459" y="6703780"/>
            <a:ext cx="1" cy="341106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angular"/>
          <p:cNvCxnSpPr>
            <a:stCxn id="8" idx="0"/>
            <a:endCxn id="12" idx="6"/>
          </p:cNvCxnSpPr>
          <p:nvPr/>
        </p:nvCxnSpPr>
        <p:spPr>
          <a:xfrm flipH="1">
            <a:off x="10118092" y="4832778"/>
            <a:ext cx="1133616" cy="1752005"/>
          </a:xfrm>
          <a:prstGeom prst="bentConnector3">
            <a:avLst>
              <a:gd name="adj1" fmla="val -4304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/>
          <p:nvPr/>
        </p:nvCxnSpPr>
        <p:spPr>
          <a:xfrm>
            <a:off x="10262245" y="4154514"/>
            <a:ext cx="6825" cy="30977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 CuadroTexto"/>
          <p:cNvSpPr txBox="1"/>
          <p:nvPr/>
        </p:nvSpPr>
        <p:spPr>
          <a:xfrm>
            <a:off x="10423720" y="522928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9" name="18 CuadroTexto"/>
          <p:cNvSpPr txBox="1"/>
          <p:nvPr/>
        </p:nvSpPr>
        <p:spPr>
          <a:xfrm>
            <a:off x="11354937" y="442169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20304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3DEBC-F8BF-40F6-9154-98064E3B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0D63766-4D31-4DAC-A235-069D8C2C1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4" y="2218322"/>
            <a:ext cx="74104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297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527807" cy="1502305"/>
          </a:xfrm>
        </p:spPr>
        <p:txBody>
          <a:bodyPr/>
          <a:lstStyle/>
          <a:p>
            <a:pPr algn="r"/>
            <a:r>
              <a:rPr lang="es-CO" dirty="0"/>
              <a:t>Estructura Repetitiva – </a:t>
            </a:r>
            <a:r>
              <a:rPr lang="es-CO" dirty="0" err="1"/>
              <a:t>For</a:t>
            </a:r>
            <a:r>
              <a:rPr lang="es-CO" dirty="0"/>
              <a:t> (Para)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335174" y="1627823"/>
            <a:ext cx="49257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variables que actúan como contadores. 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Desde</a:t>
            </a:r>
            <a:r>
              <a:rPr lang="es-CO" dirty="0"/>
              <a:t>: El valor en el que inicia a contar el ciclo se le asigna a una variable contador.  Ejemplo: </a:t>
            </a:r>
            <a:r>
              <a:rPr lang="es-CO" b="1" dirty="0">
                <a:solidFill>
                  <a:srgbClr val="FF0000"/>
                </a:solidFill>
              </a:rPr>
              <a:t>J=0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I=1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Hasta</a:t>
            </a:r>
            <a:r>
              <a:rPr lang="es-CO" dirty="0"/>
              <a:t>: Extremo donde termina el ciclo. Puede ser un número constante o una sentencia de comparación. Ejemplo: </a:t>
            </a:r>
            <a:r>
              <a:rPr lang="es-CO" b="1" dirty="0">
                <a:solidFill>
                  <a:srgbClr val="FF0000"/>
                </a:solidFill>
              </a:rPr>
              <a:t>J=50, I&gt;=100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Incremento (o decremento)</a:t>
            </a:r>
            <a:r>
              <a:rPr lang="es-CO" dirty="0"/>
              <a:t>: Indica el valor fijo que va a ser incrementado cada vez que termina una iteración del ciclo. Ejemplo:  </a:t>
            </a:r>
            <a:r>
              <a:rPr lang="es-CO" b="1" dirty="0">
                <a:solidFill>
                  <a:srgbClr val="FF0000"/>
                </a:solidFill>
              </a:rPr>
              <a:t>1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Conjunto de Instrucciones que se repetirán en cada iteración del ciclo.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5898501" y="1766322"/>
            <a:ext cx="400479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Usemos el ejemplo para controlar un turno en la rueda de chicago. Cada turno consistirá de 8 vueltas. </a:t>
            </a:r>
          </a:p>
          <a:p>
            <a:endParaRPr lang="es-CO" dirty="0"/>
          </a:p>
          <a:p>
            <a:r>
              <a:rPr lang="es-CO" dirty="0"/>
              <a:t>Desde: I=0, Hasta J=8, Incremento 1</a:t>
            </a:r>
          </a:p>
          <a:p>
            <a:endParaRPr lang="es-CO" dirty="0"/>
          </a:p>
          <a:p>
            <a:r>
              <a:rPr lang="es-CO" dirty="0"/>
              <a:t>Inicio</a:t>
            </a:r>
          </a:p>
          <a:p>
            <a:r>
              <a:rPr lang="es-CO" dirty="0"/>
              <a:t>I Entera</a:t>
            </a:r>
          </a:p>
          <a:p>
            <a:r>
              <a:rPr lang="es-CO" dirty="0"/>
              <a:t>Para I=1, Hasta I=8, incremento 1</a:t>
            </a:r>
          </a:p>
          <a:p>
            <a:r>
              <a:rPr lang="es-CO" dirty="0"/>
              <a:t>	</a:t>
            </a:r>
            <a:r>
              <a:rPr lang="es-CO" dirty="0" err="1"/>
              <a:t>Dar_vuelta</a:t>
            </a:r>
            <a:endParaRPr lang="es-CO" dirty="0"/>
          </a:p>
          <a:p>
            <a:r>
              <a:rPr lang="es-CO" dirty="0"/>
              <a:t>Fin Para</a:t>
            </a:r>
          </a:p>
          <a:p>
            <a:endParaRPr lang="es-CO" dirty="0"/>
          </a:p>
          <a:p>
            <a:r>
              <a:rPr lang="es-CO" dirty="0"/>
              <a:t>Imprima “Turno finalizado” </a:t>
            </a:r>
          </a:p>
          <a:p>
            <a:endParaRPr lang="es-CO" dirty="0"/>
          </a:p>
          <a:p>
            <a:r>
              <a:rPr lang="es-CO" dirty="0"/>
              <a:t>Fin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B3E8BC3-74E0-49C7-881B-AD165D158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501" y="2577922"/>
            <a:ext cx="2940691" cy="318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7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2DD0C1C-E989-4A2D-9432-D5C898ECB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36" y="445919"/>
            <a:ext cx="6821237" cy="6570456"/>
          </a:xfrm>
          <a:prstGeom prst="rect">
            <a:avLst/>
          </a:prstGeom>
        </p:spPr>
      </p:pic>
      <p:sp>
        <p:nvSpPr>
          <p:cNvPr id="4" name="1 Título">
            <a:extLst>
              <a:ext uri="{FF2B5EF4-FFF2-40B4-BE49-F238E27FC236}">
                <a16:creationId xmlns:a16="http://schemas.microsoft.com/office/drawing/2014/main" id="{BA7F6034-5834-4F6B-B38E-858633D46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663" y="2739914"/>
            <a:ext cx="4158976" cy="1502305"/>
          </a:xfrm>
        </p:spPr>
        <p:txBody>
          <a:bodyPr>
            <a:normAutofit/>
          </a:bodyPr>
          <a:lstStyle/>
          <a:p>
            <a:pPr algn="r"/>
            <a:r>
              <a:rPr lang="es-CO" dirty="0"/>
              <a:t>Ciclo - </a:t>
            </a:r>
            <a:r>
              <a:rPr lang="es-CO" dirty="0" err="1"/>
              <a:t>For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711799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Estructura Repetitiva – Repetir Hasta (do </a:t>
            </a:r>
            <a:r>
              <a:rPr lang="es-CO" dirty="0" err="1"/>
              <a:t>While</a:t>
            </a:r>
            <a:r>
              <a:rPr lang="es-CO" dirty="0"/>
              <a:t>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682389" y="2067206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al final del conjunto de instrucciones que se van a repetir en cada iteración. La diferencia con Mientras que, es que el conjunto de instrucciones se ejecuta siempre la primera vez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falsa, se procederá a la ejecución del conjunto de instrucciones que se van a repetir. Cuando el resultado de la condición sea verdadero, el ciclo terminará y se ejecutará la instrucción  después de la validación de la condición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Repetir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Hasta  &lt;Condición&gt;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5" name="4 Hexágono"/>
          <p:cNvSpPr/>
          <p:nvPr/>
        </p:nvSpPr>
        <p:spPr>
          <a:xfrm>
            <a:off x="9292604" y="5544664"/>
            <a:ext cx="1978926" cy="544441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Repetir hasta  &lt;Condición&gt;</a:t>
            </a:r>
          </a:p>
        </p:txBody>
      </p:sp>
      <p:sp>
        <p:nvSpPr>
          <p:cNvPr id="6" name="5 Rectángulo"/>
          <p:cNvSpPr/>
          <p:nvPr/>
        </p:nvSpPr>
        <p:spPr>
          <a:xfrm>
            <a:off x="9487978" y="4884314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sp>
        <p:nvSpPr>
          <p:cNvPr id="13" name="12 CuadroTexto"/>
          <p:cNvSpPr txBox="1"/>
          <p:nvPr/>
        </p:nvSpPr>
        <p:spPr>
          <a:xfrm>
            <a:off x="11621966" y="5984966"/>
            <a:ext cx="3161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4" name="13 CuadroTexto"/>
          <p:cNvSpPr txBox="1"/>
          <p:nvPr/>
        </p:nvSpPr>
        <p:spPr>
          <a:xfrm>
            <a:off x="8775511" y="5116323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  <p:sp>
        <p:nvSpPr>
          <p:cNvPr id="15" name="14 Elipse"/>
          <p:cNvSpPr/>
          <p:nvPr/>
        </p:nvSpPr>
        <p:spPr>
          <a:xfrm>
            <a:off x="10204032" y="6403382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16 Elipse"/>
          <p:cNvSpPr/>
          <p:nvPr/>
        </p:nvSpPr>
        <p:spPr>
          <a:xfrm>
            <a:off x="10186729" y="4421697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9" name="18 Conector angular"/>
          <p:cNvCxnSpPr>
            <a:stCxn id="5" idx="0"/>
            <a:endCxn id="15" idx="6"/>
          </p:cNvCxnSpPr>
          <p:nvPr/>
        </p:nvCxnSpPr>
        <p:spPr>
          <a:xfrm flipH="1">
            <a:off x="10449299" y="5816885"/>
            <a:ext cx="822231" cy="705495"/>
          </a:xfrm>
          <a:prstGeom prst="bentConnector3">
            <a:avLst>
              <a:gd name="adj1" fmla="val -27802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 de flecha"/>
          <p:cNvCxnSpPr>
            <a:endCxn id="15" idx="0"/>
          </p:cNvCxnSpPr>
          <p:nvPr/>
        </p:nvCxnSpPr>
        <p:spPr>
          <a:xfrm>
            <a:off x="10326666" y="6089105"/>
            <a:ext cx="0" cy="3142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angular"/>
          <p:cNvCxnSpPr>
            <a:stCxn id="5" idx="3"/>
            <a:endCxn id="17" idx="2"/>
          </p:cNvCxnSpPr>
          <p:nvPr/>
        </p:nvCxnSpPr>
        <p:spPr>
          <a:xfrm rot="10800000" flipH="1">
            <a:off x="9292603" y="4540695"/>
            <a:ext cx="894125" cy="1276190"/>
          </a:xfrm>
          <a:prstGeom prst="bentConnector3">
            <a:avLst>
              <a:gd name="adj1" fmla="val -71358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 de flecha"/>
          <p:cNvCxnSpPr>
            <a:stCxn id="17" idx="4"/>
            <a:endCxn id="6" idx="0"/>
          </p:cNvCxnSpPr>
          <p:nvPr/>
        </p:nvCxnSpPr>
        <p:spPr>
          <a:xfrm flipH="1">
            <a:off x="10306844" y="4659692"/>
            <a:ext cx="2519" cy="224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 de flecha"/>
          <p:cNvCxnSpPr>
            <a:stCxn id="6" idx="2"/>
          </p:cNvCxnSpPr>
          <p:nvPr/>
        </p:nvCxnSpPr>
        <p:spPr>
          <a:xfrm>
            <a:off x="10306844" y="5280099"/>
            <a:ext cx="2519" cy="2645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 de flecha"/>
          <p:cNvCxnSpPr>
            <a:endCxn id="17" idx="0"/>
          </p:cNvCxnSpPr>
          <p:nvPr/>
        </p:nvCxnSpPr>
        <p:spPr>
          <a:xfrm flipH="1">
            <a:off x="10309363" y="4121624"/>
            <a:ext cx="17303" cy="3000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8263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47DB3-084F-47F1-99D1-8D6A367F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do - </a:t>
            </a:r>
            <a:r>
              <a:rPr lang="es-CO" dirty="0" err="1"/>
              <a:t>while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8C14CBF-696C-4A34-9396-9325CFEC1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655" y="1643398"/>
            <a:ext cx="68294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6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Repetitivas - Codificación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934815" y="2170808"/>
            <a:ext cx="623454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C#</a:t>
            </a:r>
          </a:p>
          <a:p>
            <a:endParaRPr lang="en-US" dirty="0"/>
          </a:p>
          <a:p>
            <a:r>
              <a:rPr lang="es-CO" dirty="0" err="1"/>
              <a:t>while</a:t>
            </a:r>
            <a:r>
              <a:rPr lang="es-CO" dirty="0"/>
              <a:t> (condición) {</a:t>
            </a:r>
          </a:p>
          <a:p>
            <a:r>
              <a:rPr lang="es-CO" dirty="0"/>
              <a:t>  /*Instrucciones;*/</a:t>
            </a:r>
          </a:p>
          <a:p>
            <a:r>
              <a:rPr lang="es-CO" dirty="0"/>
              <a:t>}</a:t>
            </a:r>
            <a:endParaRPr lang="en-US" dirty="0"/>
          </a:p>
          <a:p>
            <a:endParaRPr lang="en-US" dirty="0"/>
          </a:p>
          <a:p>
            <a:r>
              <a:rPr lang="nn-NO" dirty="0"/>
              <a:t>for (</a:t>
            </a:r>
            <a:r>
              <a:rPr lang="es-ES" dirty="0"/>
              <a:t>expresión Inicial; condición;</a:t>
            </a:r>
            <a:r>
              <a:rPr lang="es-ES" sz="1600" dirty="0"/>
              <a:t> </a:t>
            </a:r>
            <a:r>
              <a:rPr lang="es-ES" sz="1400" dirty="0"/>
              <a:t>incremento/decremento en cada vuelta</a:t>
            </a:r>
            <a:r>
              <a:rPr lang="nn-NO" dirty="0"/>
              <a:t>){</a:t>
            </a:r>
          </a:p>
          <a:p>
            <a:r>
              <a:rPr lang="nn-NO" dirty="0"/>
              <a:t> /*Instrucciones; */</a:t>
            </a:r>
          </a:p>
          <a:p>
            <a:r>
              <a:rPr lang="nn-NO" dirty="0"/>
              <a:t>} </a:t>
            </a:r>
            <a:br>
              <a:rPr lang="nn-NO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do {</a:t>
            </a:r>
          </a:p>
          <a:p>
            <a:r>
              <a:rPr lang="en-US" dirty="0"/>
              <a:t>            /*</a:t>
            </a:r>
            <a:r>
              <a:rPr lang="en-US" dirty="0" err="1"/>
              <a:t>Instrucciones</a:t>
            </a:r>
            <a:r>
              <a:rPr lang="en-US" dirty="0"/>
              <a:t>;*/</a:t>
            </a:r>
          </a:p>
          <a:p>
            <a:r>
              <a:rPr lang="en-US" dirty="0"/>
              <a:t>        } while (</a:t>
            </a:r>
            <a:r>
              <a:rPr lang="en-US" dirty="0" err="1"/>
              <a:t>condición</a:t>
            </a:r>
            <a:r>
              <a:rPr lang="en-US" dirty="0"/>
              <a:t>);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61741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A38FD-FEF0-446E-9796-07E8AFF9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Manejo de archivos de texto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3CC4851-072D-4735-B73C-69E7A6A7F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91" y="2127082"/>
            <a:ext cx="9569180" cy="48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3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949960" y="1780647"/>
            <a:ext cx="103659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Colección de valores de un mismo tipo representados por una misma variable. Se puede acceder a cada valor independientemente.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Sirven para optimizar soluciones a problemas relacionados con el manejo de muchas variables que se refieren a datos similares.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Por ejemplo si tuviéramos la necesidad de almacenar las notas de un curso con 20 estudiantes, necesitaríamos 20 variables.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Para obtener la información contenido en un arreglo se requiere un índice, el cual distinguirá la posición de cada dato dentro del arreglo.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Pertenecen a las estructuras estáticas y dependiendo de su dimensión, se denominan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Vectores, una dimensión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Matrices, dos dimensiones</a:t>
            </a:r>
          </a:p>
        </p:txBody>
      </p:sp>
    </p:spTree>
    <p:extLst>
      <p:ext uri="{BB962C8B-B14F-4D97-AF65-F5344CB8AC3E}">
        <p14:creationId xmlns:p14="http://schemas.microsoft.com/office/powerpoint/2010/main" val="204161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Objetivos del curso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1916114"/>
            <a:ext cx="6531428" cy="4931516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s-ES" dirty="0"/>
              <a:t>Adquirir la capacidad para diseñar la estructura de objetos de una aplicación nueva, comprender la estructura de objetos de una aplicación existente y adaptar los objetos a su propio uso y necesidad</a:t>
            </a:r>
            <a:endParaRPr lang="es-CO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Adquirir la habilidad para aplicar los conceptos y técnicas del paradigma orientado a objetos (POO) en la resolución de problemas para modelar y desarrollar programas.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r>
              <a:rPr lang="es-ES" dirty="0"/>
              <a:t>Conocer otros paradigmas de programación, sus aspectos de diseño y la forma en que se implementan aplicando para ello los conceptos de objetos aprendidos.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644" y="2456517"/>
            <a:ext cx="4477740" cy="298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4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70525"/>
              </p:ext>
            </p:extLst>
          </p:nvPr>
        </p:nvGraphicFramePr>
        <p:xfrm>
          <a:off x="2896700" y="6097499"/>
          <a:ext cx="9211730" cy="40233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2954820523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822316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19138709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906725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9206910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6508903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87592072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454826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8081311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820441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10.1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542881"/>
                  </a:ext>
                </a:extLst>
              </a:tr>
            </a:tbl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1444582" y="4544814"/>
            <a:ext cx="2205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Nombre:</a:t>
            </a:r>
            <a:r>
              <a:rPr lang="es-CO" dirty="0"/>
              <a:t>VMedT1</a:t>
            </a:r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</a:t>
            </a:r>
            <a:r>
              <a:rPr lang="es-CO" dirty="0"/>
              <a:t>10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896700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VMedT1(1)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3904123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VMedT1(2)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4816544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VMedT1(3)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1309813" y="6529663"/>
            <a:ext cx="963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VMedT1(10)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232525" y="6572161"/>
            <a:ext cx="1062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Elementos</a:t>
            </a: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2420778" y="6772215"/>
            <a:ext cx="4622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38" y="1604707"/>
            <a:ext cx="3843592" cy="288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1444582" y="2573268"/>
            <a:ext cx="4501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Supongamos que tenemos un tanque que almacena </a:t>
            </a:r>
            <a:r>
              <a:rPr lang="es-CO" dirty="0" err="1"/>
              <a:t>Diesel</a:t>
            </a:r>
            <a:r>
              <a:rPr lang="es-CO" dirty="0"/>
              <a:t>, al cual le vamos a hacer 10 mediciones y nos interesa mantener estos datos para procesarlos posteriormente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2906600" y="6741438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VMedT1(0)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390412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VMedT1(1)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4816544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VMedT1(2)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1130981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VMedT1(9)</a:t>
            </a:r>
          </a:p>
        </p:txBody>
      </p:sp>
    </p:spTree>
    <p:extLst>
      <p:ext uri="{BB962C8B-B14F-4D97-AF65-F5344CB8AC3E}">
        <p14:creationId xmlns:p14="http://schemas.microsoft.com/office/powerpoint/2010/main" val="24893470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C3785-D2C0-44D7-B189-214EED5FA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6E53EB-8661-4512-A0A7-1D00BD33C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Ejercicio:</a:t>
            </a:r>
          </a:p>
          <a:p>
            <a:pPr lvl="1"/>
            <a:r>
              <a:rPr lang="es-CO" dirty="0"/>
              <a:t>Diseñar un algoritmo para calcular el promedio de las muestras recogidas para ese tanque</a:t>
            </a:r>
          </a:p>
          <a:p>
            <a:pPr lvl="1"/>
            <a:r>
              <a:rPr lang="es-CO" dirty="0"/>
              <a:t>Hacer el pseudocódigo</a:t>
            </a:r>
          </a:p>
          <a:p>
            <a:pPr lvl="1"/>
            <a:r>
              <a:rPr lang="es-CO" dirty="0"/>
              <a:t>Hacer el diagrama de flujo</a:t>
            </a:r>
          </a:p>
        </p:txBody>
      </p:sp>
    </p:spTree>
    <p:extLst>
      <p:ext uri="{BB962C8B-B14F-4D97-AF65-F5344CB8AC3E}">
        <p14:creationId xmlns:p14="http://schemas.microsoft.com/office/powerpoint/2010/main" val="25338995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239052" y="2726240"/>
            <a:ext cx="827716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[] VMedT1 = new </a:t>
            </a:r>
            <a:r>
              <a:rPr lang="es-CO" dirty="0" err="1"/>
              <a:t>int</a:t>
            </a:r>
            <a:r>
              <a:rPr lang="es-CO" dirty="0"/>
              <a:t>[10];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/>
              <a:t>VMedT1[0]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VMedT1[]= new </a:t>
            </a:r>
            <a:r>
              <a:rPr lang="en-US" dirty="0" err="1"/>
              <a:t>int</a:t>
            </a:r>
            <a:r>
              <a:rPr lang="en-US" dirty="0"/>
              <a:t>[] {10,9,10,10,10,9,10,10,10,9};</a:t>
            </a:r>
            <a:r>
              <a:rPr lang="es-CO" dirty="0"/>
              <a:t> 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790944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949960" y="1664098"/>
            <a:ext cx="56364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Y si tenemos 5 tanques que almacenan </a:t>
            </a:r>
            <a:r>
              <a:rPr lang="es-CO" sz="2000" dirty="0" err="1"/>
              <a:t>Diesel</a:t>
            </a:r>
            <a:r>
              <a:rPr lang="es-CO" sz="2000" dirty="0"/>
              <a:t>, y les vamos a hacer 10 mediciones?</a:t>
            </a:r>
          </a:p>
          <a:p>
            <a:r>
              <a:rPr lang="es-CO" sz="2000" dirty="0"/>
              <a:t>Creamos 50 variables?</a:t>
            </a:r>
          </a:p>
          <a:p>
            <a:r>
              <a:rPr lang="es-CO" sz="2000" dirty="0"/>
              <a:t>Creamos 5 vectores de 10 posiciones?</a:t>
            </a:r>
          </a:p>
        </p:txBody>
      </p:sp>
      <p:pic>
        <p:nvPicPr>
          <p:cNvPr id="8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894" y="1916114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/>
          <p:cNvSpPr/>
          <p:nvPr/>
        </p:nvSpPr>
        <p:spPr>
          <a:xfrm>
            <a:off x="1268213" y="3096278"/>
            <a:ext cx="38280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Utilicemos mejor una matriz… Tamaño(orden): 5 filas x 10 columnas</a:t>
            </a: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49906"/>
              </p:ext>
            </p:extLst>
          </p:nvPr>
        </p:nvGraphicFramePr>
        <p:xfrm>
          <a:off x="3766239" y="4815314"/>
          <a:ext cx="9211730" cy="2176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982480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709411564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799427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7045853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96964580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843582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494056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67964686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2789900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16887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sz="1200" dirty="0" err="1"/>
                        <a:t>MxMedTqe</a:t>
                      </a:r>
                      <a:r>
                        <a:rPr lang="es-CO" sz="1200" dirty="0"/>
                        <a:t>[0][0]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71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97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[2][3]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10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[3][6]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2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156429"/>
                  </a:ext>
                </a:extLst>
              </a:tr>
            </a:tbl>
          </a:graphicData>
        </a:graphic>
      </p:graphicFrame>
      <p:pic>
        <p:nvPicPr>
          <p:cNvPr id="12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118" y="194433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6342" y="195844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223" y="2933389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422" y="2916385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/>
          <p:cNvSpPr/>
          <p:nvPr/>
        </p:nvSpPr>
        <p:spPr>
          <a:xfrm>
            <a:off x="949960" y="3762367"/>
            <a:ext cx="2518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 err="1">
                <a:solidFill>
                  <a:srgbClr val="FF0000"/>
                </a:solidFill>
              </a:rPr>
              <a:t>Nombre:</a:t>
            </a:r>
            <a:r>
              <a:rPr lang="es-CO" dirty="0" err="1"/>
              <a:t>MxMedTqe</a:t>
            </a:r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 </a:t>
            </a:r>
            <a:r>
              <a:rPr lang="es-CO" dirty="0"/>
              <a:t>5x10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923828" y="4815314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1, Id Fila 0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935695" y="5232146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2, Id Fila 1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935695" y="5634627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3, Id Fila 2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935695" y="6423028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5, Id Fila 4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935695" y="6052029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4, Id Fila 3</a:t>
            </a:r>
          </a:p>
        </p:txBody>
      </p:sp>
      <p:sp>
        <p:nvSpPr>
          <p:cNvPr id="22" name="Rectángulo 21"/>
          <p:cNvSpPr/>
          <p:nvPr/>
        </p:nvSpPr>
        <p:spPr>
          <a:xfrm rot="19988253">
            <a:off x="3804632" y="4026479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1ra Medición</a:t>
            </a:r>
          </a:p>
          <a:p>
            <a:r>
              <a:rPr lang="es-CO" sz="1400" dirty="0"/>
              <a:t>Id Columna 0</a:t>
            </a:r>
          </a:p>
        </p:txBody>
      </p:sp>
      <p:sp>
        <p:nvSpPr>
          <p:cNvPr id="23" name="Rectángulo 22"/>
          <p:cNvSpPr/>
          <p:nvPr/>
        </p:nvSpPr>
        <p:spPr>
          <a:xfrm rot="19988253">
            <a:off x="4706678" y="4068337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2da Medición</a:t>
            </a:r>
          </a:p>
          <a:p>
            <a:r>
              <a:rPr lang="es-CO" sz="1400" dirty="0"/>
              <a:t>Id Columna 1</a:t>
            </a:r>
          </a:p>
        </p:txBody>
      </p:sp>
      <p:sp>
        <p:nvSpPr>
          <p:cNvPr id="24" name="Rectángulo 23"/>
          <p:cNvSpPr/>
          <p:nvPr/>
        </p:nvSpPr>
        <p:spPr>
          <a:xfrm rot="19988253">
            <a:off x="5687145" y="4085968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3ra Medición</a:t>
            </a:r>
          </a:p>
          <a:p>
            <a:r>
              <a:rPr lang="es-CO" sz="1400" dirty="0"/>
              <a:t>Id Columna 2</a:t>
            </a:r>
          </a:p>
        </p:txBody>
      </p:sp>
      <p:sp>
        <p:nvSpPr>
          <p:cNvPr id="25" name="Rectángulo 24"/>
          <p:cNvSpPr/>
          <p:nvPr/>
        </p:nvSpPr>
        <p:spPr>
          <a:xfrm rot="19988253">
            <a:off x="6680244" y="4147704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4ta Medición</a:t>
            </a:r>
          </a:p>
          <a:p>
            <a:r>
              <a:rPr lang="es-CO" sz="1400" dirty="0"/>
              <a:t>Id Columna 3</a:t>
            </a:r>
          </a:p>
        </p:txBody>
      </p:sp>
      <p:sp>
        <p:nvSpPr>
          <p:cNvPr id="26" name="Rectángulo 25"/>
          <p:cNvSpPr/>
          <p:nvPr/>
        </p:nvSpPr>
        <p:spPr>
          <a:xfrm rot="19988253">
            <a:off x="7551824" y="4169889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5ta Medición</a:t>
            </a:r>
          </a:p>
          <a:p>
            <a:r>
              <a:rPr lang="es-CO" sz="1400" dirty="0"/>
              <a:t>Id Columna 4</a:t>
            </a:r>
          </a:p>
        </p:txBody>
      </p:sp>
      <p:sp>
        <p:nvSpPr>
          <p:cNvPr id="27" name="Rectángulo 26"/>
          <p:cNvSpPr/>
          <p:nvPr/>
        </p:nvSpPr>
        <p:spPr>
          <a:xfrm rot="19988253">
            <a:off x="8432182" y="4145631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6ta Medición</a:t>
            </a:r>
          </a:p>
          <a:p>
            <a:r>
              <a:rPr lang="es-CO" sz="1400" dirty="0"/>
              <a:t>Id Columna 5</a:t>
            </a:r>
          </a:p>
        </p:txBody>
      </p:sp>
      <p:sp>
        <p:nvSpPr>
          <p:cNvPr id="28" name="Rectángulo 27"/>
          <p:cNvSpPr/>
          <p:nvPr/>
        </p:nvSpPr>
        <p:spPr>
          <a:xfrm rot="19988253">
            <a:off x="9330372" y="4106498"/>
            <a:ext cx="12314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7ma Medición</a:t>
            </a:r>
          </a:p>
          <a:p>
            <a:r>
              <a:rPr lang="es-CO" sz="1400" dirty="0"/>
              <a:t>Id Columna 6</a:t>
            </a:r>
          </a:p>
        </p:txBody>
      </p:sp>
      <p:sp>
        <p:nvSpPr>
          <p:cNvPr id="29" name="Rectángulo 28"/>
          <p:cNvSpPr/>
          <p:nvPr/>
        </p:nvSpPr>
        <p:spPr>
          <a:xfrm rot="19988253">
            <a:off x="10239025" y="4126670"/>
            <a:ext cx="1167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8va Medición</a:t>
            </a:r>
          </a:p>
          <a:p>
            <a:r>
              <a:rPr lang="es-CO" sz="1400" dirty="0"/>
              <a:t>Id Columna 7</a:t>
            </a:r>
          </a:p>
        </p:txBody>
      </p:sp>
      <p:sp>
        <p:nvSpPr>
          <p:cNvPr id="30" name="Rectángulo 29"/>
          <p:cNvSpPr/>
          <p:nvPr/>
        </p:nvSpPr>
        <p:spPr>
          <a:xfrm rot="19988253">
            <a:off x="11288817" y="4090545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9na Medición</a:t>
            </a:r>
          </a:p>
          <a:p>
            <a:r>
              <a:rPr lang="es-CO" sz="1400" dirty="0"/>
              <a:t>Id Columna 8</a:t>
            </a:r>
          </a:p>
        </p:txBody>
      </p:sp>
      <p:sp>
        <p:nvSpPr>
          <p:cNvPr id="31" name="Rectángulo 30"/>
          <p:cNvSpPr/>
          <p:nvPr/>
        </p:nvSpPr>
        <p:spPr>
          <a:xfrm rot="19988253">
            <a:off x="12094807" y="4125113"/>
            <a:ext cx="13227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10ma Medición</a:t>
            </a:r>
          </a:p>
          <a:p>
            <a:r>
              <a:rPr lang="es-CO" sz="1400" dirty="0"/>
              <a:t>Id Columna 9</a:t>
            </a:r>
          </a:p>
        </p:txBody>
      </p:sp>
    </p:spTree>
    <p:extLst>
      <p:ext uri="{BB962C8B-B14F-4D97-AF65-F5344CB8AC3E}">
        <p14:creationId xmlns:p14="http://schemas.microsoft.com/office/powerpoint/2010/main" val="1789705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842954" y="1916114"/>
            <a:ext cx="819634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[,]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[,] </a:t>
            </a:r>
            <a:r>
              <a:rPr lang="es-CO" dirty="0" err="1"/>
              <a:t>MxMedTqe</a:t>
            </a:r>
            <a:r>
              <a:rPr lang="es-CO" dirty="0"/>
              <a:t> = new </a:t>
            </a:r>
            <a:r>
              <a:rPr lang="es-CO" dirty="0" err="1"/>
              <a:t>int</a:t>
            </a:r>
            <a:r>
              <a:rPr lang="es-CO" dirty="0"/>
              <a:t>[5, 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 err="1"/>
              <a:t>MxMedTqe</a:t>
            </a:r>
            <a:r>
              <a:rPr lang="es-CO" dirty="0"/>
              <a:t>[0,0]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s-CO" dirty="0" err="1"/>
              <a:t>MxMedTqe</a:t>
            </a:r>
            <a:r>
              <a:rPr lang="es-CO" dirty="0"/>
              <a:t> </a:t>
            </a:r>
            <a:r>
              <a:rPr lang="en-US" dirty="0"/>
              <a:t>[,]= new </a:t>
            </a:r>
            <a:r>
              <a:rPr lang="en-US" dirty="0" err="1"/>
              <a:t>int</a:t>
            </a:r>
            <a:r>
              <a:rPr lang="en-US" dirty="0"/>
              <a:t>[5,10] {</a:t>
            </a:r>
          </a:p>
          <a:p>
            <a:r>
              <a:rPr lang="en-US" dirty="0"/>
              <a:t>{10,9,10,10,10,9,10,10,10,9},</a:t>
            </a:r>
          </a:p>
          <a:p>
            <a:r>
              <a:rPr lang="en-US" dirty="0"/>
              <a:t>{8,7,8,8,8,7,8,8,8,7},</a:t>
            </a:r>
          </a:p>
          <a:p>
            <a:r>
              <a:rPr lang="en-US" dirty="0"/>
              <a:t>{12,11,12,11,12,11,12,12,11,12},</a:t>
            </a:r>
          </a:p>
          <a:p>
            <a:r>
              <a:rPr lang="en-US" dirty="0"/>
              <a:t>{9,10,9,9,9,10,9,10,10,9},</a:t>
            </a:r>
          </a:p>
          <a:p>
            <a:r>
              <a:rPr lang="en-US" dirty="0"/>
              <a:t>{21,19,18,19,20,18,20,20,21,21},</a:t>
            </a:r>
          </a:p>
          <a:p>
            <a:r>
              <a:rPr lang="en-US" dirty="0"/>
              <a:t>};</a:t>
            </a:r>
            <a:r>
              <a:rPr lang="es-CO" dirty="0"/>
              <a:t> </a:t>
            </a:r>
          </a:p>
        </p:txBody>
      </p:sp>
      <p:sp>
        <p:nvSpPr>
          <p:cNvPr id="5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</p:spTree>
    <p:extLst>
      <p:ext uri="{BB962C8B-B14F-4D97-AF65-F5344CB8AC3E}">
        <p14:creationId xmlns:p14="http://schemas.microsoft.com/office/powerpoint/2010/main" val="41184504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4E658-4CCB-44A4-B18E-E530E1EE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67A394-8472-43F1-9ED0-1149B1EA4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522" y="2236957"/>
            <a:ext cx="6760829" cy="474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290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F42BA-67C0-48DB-929A-B6B8EB84C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6CE3C7-A8C9-46D4-8911-6E09FF81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855" y="931949"/>
            <a:ext cx="7367768" cy="590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59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2069042"/>
            <a:ext cx="11917680" cy="1322551"/>
          </a:xfrm>
        </p:spPr>
        <p:txBody>
          <a:bodyPr>
            <a:normAutofit/>
          </a:bodyPr>
          <a:lstStyle/>
          <a:p>
            <a:r>
              <a:rPr lang="es-CO" sz="2800" dirty="0"/>
              <a:t>Tipo de estructuras dinámicas</a:t>
            </a:r>
          </a:p>
          <a:p>
            <a:r>
              <a:rPr lang="es-CO" sz="2800" dirty="0"/>
              <a:t>No se les define tamaño, van creciendo dinámicamente.</a:t>
            </a:r>
          </a:p>
          <a:p>
            <a:pPr marL="0" indent="0">
              <a:buNone/>
            </a:pPr>
            <a:endParaRPr lang="es-CO" sz="2800" dirty="0"/>
          </a:p>
        </p:txBody>
      </p:sp>
      <p:sp>
        <p:nvSpPr>
          <p:cNvPr id="4" name="Rectángulo 3"/>
          <p:cNvSpPr/>
          <p:nvPr/>
        </p:nvSpPr>
        <p:spPr>
          <a:xfrm>
            <a:off x="229062" y="3358342"/>
            <a:ext cx="69088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//Crear lista (En este caso de </a:t>
            </a:r>
            <a:r>
              <a:rPr lang="es-CO" dirty="0" err="1"/>
              <a:t>Strings</a:t>
            </a:r>
            <a:r>
              <a:rPr lang="es-CO" dirty="0"/>
              <a:t>)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 </a:t>
            </a:r>
            <a:r>
              <a:rPr lang="es-CO" dirty="0" err="1"/>
              <a:t>lista_juegos</a:t>
            </a:r>
            <a:r>
              <a:rPr lang="es-CO" dirty="0"/>
              <a:t> = new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&gt;();</a:t>
            </a:r>
          </a:p>
        </p:txBody>
      </p:sp>
      <p:sp>
        <p:nvSpPr>
          <p:cNvPr id="5" name="Rectángulo 4"/>
          <p:cNvSpPr/>
          <p:nvPr/>
        </p:nvSpPr>
        <p:spPr>
          <a:xfrm>
            <a:off x="229062" y="4970807"/>
            <a:ext cx="69088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//Adicionar elementos a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("Detroit: </a:t>
            </a:r>
            <a:r>
              <a:rPr lang="es-CO" dirty="0" err="1"/>
              <a:t>Become</a:t>
            </a:r>
            <a:r>
              <a:rPr lang="es-CO" dirty="0"/>
              <a:t> Human");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958840" y="3391593"/>
            <a:ext cx="69088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//Recorrer la lista con </a:t>
            </a:r>
            <a:r>
              <a:rPr lang="es-CO" dirty="0" err="1"/>
              <a:t>foreach</a:t>
            </a:r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("*******LISTA DE JUEGOS*********");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foreach</a:t>
            </a:r>
            <a:r>
              <a:rPr lang="es-CO" dirty="0"/>
              <a:t> (</a:t>
            </a:r>
            <a:r>
              <a:rPr lang="es-CO" dirty="0" err="1"/>
              <a:t>string</a:t>
            </a:r>
            <a:r>
              <a:rPr lang="es-CO" dirty="0"/>
              <a:t> elemento in </a:t>
            </a:r>
            <a:r>
              <a:rPr lang="es-CO" dirty="0" err="1"/>
              <a:t>lista_juegos</a:t>
            </a:r>
            <a:r>
              <a:rPr lang="es-CO" dirty="0"/>
              <a:t>)</a:t>
            </a:r>
          </a:p>
          <a:p>
            <a:r>
              <a:rPr lang="es-CO" dirty="0"/>
              <a:t>                {</a:t>
            </a:r>
          </a:p>
          <a:p>
            <a:r>
              <a:rPr lang="es-CO" dirty="0"/>
              <a:t>                    </a:t>
            </a:r>
            <a:r>
              <a:rPr lang="es-CO" dirty="0" err="1"/>
              <a:t>Console.WriteLine</a:t>
            </a:r>
            <a:r>
              <a:rPr lang="es-CO" dirty="0"/>
              <a:t>(elemento);</a:t>
            </a:r>
          </a:p>
          <a:p>
            <a:r>
              <a:rPr lang="es-CO" dirty="0"/>
              <a:t>                }</a:t>
            </a:r>
          </a:p>
        </p:txBody>
      </p:sp>
    </p:spTree>
    <p:extLst>
      <p:ext uri="{BB962C8B-B14F-4D97-AF65-F5344CB8AC3E}">
        <p14:creationId xmlns:p14="http://schemas.microsoft.com/office/powerpoint/2010/main" val="3329998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13590" y="2519757"/>
            <a:ext cx="5417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//Ordenar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lista_juegos.Sort</a:t>
            </a:r>
            <a:r>
              <a:rPr lang="es-CO" dirty="0"/>
              <a:t>();</a:t>
            </a:r>
          </a:p>
          <a:p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213590" y="3204711"/>
            <a:ext cx="64816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//Preguntar si un elemento está en una lista</a:t>
            </a:r>
          </a:p>
          <a:p>
            <a:endParaRPr lang="es-CO" dirty="0"/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lista_juegos.Contains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endParaRPr lang="es-CO" dirty="0"/>
          </a:p>
          <a:p>
            <a:r>
              <a:rPr lang="es-CO" dirty="0"/>
              <a:t>//Insertar un elemento en una posición de la lista</a:t>
            </a:r>
          </a:p>
          <a:p>
            <a:r>
              <a:rPr lang="es-CO" dirty="0" err="1"/>
              <a:t>lista_juegos.Insert</a:t>
            </a:r>
            <a:r>
              <a:rPr lang="es-CO" dirty="0"/>
              <a:t>(2, "Disco </a:t>
            </a:r>
            <a:r>
              <a:rPr lang="es-CO" dirty="0" err="1"/>
              <a:t>Elysium</a:t>
            </a:r>
            <a:r>
              <a:rPr lang="es-CO" dirty="0"/>
              <a:t>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0" y="5262889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072745" y="3204711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en una posición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lista_juegos.RemoveAt</a:t>
            </a:r>
            <a:r>
              <a:rPr lang="es-CO" dirty="0"/>
              <a:t>(1);</a:t>
            </a:r>
          </a:p>
        </p:txBody>
      </p:sp>
      <p:sp>
        <p:nvSpPr>
          <p:cNvPr id="8" name="Rectángulo 7"/>
          <p:cNvSpPr/>
          <p:nvPr/>
        </p:nvSpPr>
        <p:spPr>
          <a:xfrm>
            <a:off x="7072745" y="4108727"/>
            <a:ext cx="651025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//extraer la posición del elemento en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lista_juegos.IndexOf</a:t>
            </a:r>
            <a:r>
              <a:rPr lang="es-CO" dirty="0"/>
              <a:t>("Disco </a:t>
            </a:r>
            <a:r>
              <a:rPr lang="es-CO" dirty="0" err="1"/>
              <a:t>Elysium</a:t>
            </a:r>
            <a:r>
              <a:rPr lang="es-CO" dirty="0"/>
              <a:t>"));</a:t>
            </a:r>
          </a:p>
          <a:p>
            <a:endParaRPr lang="es-CO" dirty="0"/>
          </a:p>
          <a:p>
            <a:r>
              <a:rPr lang="es-CO" dirty="0"/>
              <a:t>//extraer elemento en la posición n de la lista</a:t>
            </a:r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lista_juegos.ElementAt</a:t>
            </a:r>
            <a:r>
              <a:rPr lang="es-CO" dirty="0"/>
              <a:t>(0));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//Elimina todos los elementos </a:t>
            </a:r>
          </a:p>
          <a:p>
            <a:r>
              <a:rPr lang="es-CO" dirty="0" err="1"/>
              <a:t>lista_juegos.Clear</a:t>
            </a:r>
            <a:r>
              <a:rPr lang="es-CO" dirty="0"/>
              <a:t>();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014799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2C1C0B6-EBA3-4C32-A6C0-AB4BCFB9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CCB8A-3858-482F-9FF6-276E5DEB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615" y="2091488"/>
            <a:ext cx="10349216" cy="490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8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04C554-1B58-435E-9E9C-5D5D7B4C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45" y="211514"/>
            <a:ext cx="10476120" cy="1502305"/>
          </a:xfrm>
        </p:spPr>
        <p:txBody>
          <a:bodyPr/>
          <a:lstStyle/>
          <a:p>
            <a:r>
              <a:rPr lang="es-ES" dirty="0"/>
              <a:t>Acuerdos para el curso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1140E7-010D-47CD-B1A5-55729F49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4508" y="2058269"/>
            <a:ext cx="5041667" cy="4770590"/>
          </a:xfrm>
        </p:spPr>
        <p:txBody>
          <a:bodyPr>
            <a:normAutofit fontScale="92500" lnSpcReduction="20000"/>
          </a:bodyPr>
          <a:lstStyle/>
          <a:p>
            <a:r>
              <a:rPr lang="es-ES" sz="2800" dirty="0"/>
              <a:t>Llega a tiempo, no dejes de venir</a:t>
            </a:r>
          </a:p>
          <a:p>
            <a:endParaRPr lang="es-ES" sz="2800" dirty="0"/>
          </a:p>
          <a:p>
            <a:r>
              <a:rPr lang="es-ES" sz="2800" dirty="0"/>
              <a:t>Cumple con el horario de clases y las evaluaciones</a:t>
            </a:r>
          </a:p>
          <a:p>
            <a:endParaRPr lang="es-ES" sz="2800" dirty="0"/>
          </a:p>
          <a:p>
            <a:r>
              <a:rPr lang="es-ES" sz="2800" dirty="0"/>
              <a:t>Participa en clase, sígueme en la codificación</a:t>
            </a:r>
          </a:p>
          <a:p>
            <a:endParaRPr lang="es-ES" sz="2800" dirty="0"/>
          </a:p>
          <a:p>
            <a:r>
              <a:rPr lang="es-ES" sz="2800" dirty="0"/>
              <a:t>Calidad en el trabajo</a:t>
            </a:r>
          </a:p>
          <a:p>
            <a:pPr lvl="1"/>
            <a:r>
              <a:rPr lang="es-ES" sz="2400" dirty="0"/>
              <a:t>Contenido</a:t>
            </a:r>
          </a:p>
          <a:p>
            <a:pPr lvl="1"/>
            <a:r>
              <a:rPr lang="es-ES" sz="2400" dirty="0"/>
              <a:t>Ortografía</a:t>
            </a:r>
          </a:p>
          <a:p>
            <a:pPr lvl="1"/>
            <a:r>
              <a:rPr lang="es-ES" sz="2400" dirty="0"/>
              <a:t>Siempre: ve más allá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A1D9C8-5917-4AB1-9B14-162A07E5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5</a:t>
            </a:fld>
            <a:endParaRPr lang="es-CO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8337939-55EC-4C4E-A6F2-F3E87E78E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789" y="1713819"/>
            <a:ext cx="900024" cy="88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36">
            <a:extLst>
              <a:ext uri="{FF2B5EF4-FFF2-40B4-BE49-F238E27FC236}">
                <a16:creationId xmlns:a16="http://schemas.microsoft.com/office/drawing/2014/main" id="{D4AB06C7-B196-48D4-9BF6-03440EC665A3}"/>
              </a:ext>
            </a:extLst>
          </p:cNvPr>
          <p:cNvGrpSpPr>
            <a:grpSpLocks/>
          </p:cNvGrpSpPr>
          <p:nvPr/>
        </p:nvGrpSpPr>
        <p:grpSpPr bwMode="auto">
          <a:xfrm>
            <a:off x="2721935" y="2667187"/>
            <a:ext cx="1140025" cy="883885"/>
            <a:chOff x="1020" y="2387"/>
            <a:chExt cx="1044" cy="815"/>
          </a:xfrm>
        </p:grpSpPr>
        <p:pic>
          <p:nvPicPr>
            <p:cNvPr id="10" name="Picture 38">
              <a:extLst>
                <a:ext uri="{FF2B5EF4-FFF2-40B4-BE49-F238E27FC236}">
                  <a16:creationId xmlns:a16="http://schemas.microsoft.com/office/drawing/2014/main" id="{8E1A1F33-4456-4EAC-8CC8-4816FB7E54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0" y="2387"/>
              <a:ext cx="402" cy="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Group 39">
              <a:extLst>
                <a:ext uri="{FF2B5EF4-FFF2-40B4-BE49-F238E27FC236}">
                  <a16:creationId xmlns:a16="http://schemas.microsoft.com/office/drawing/2014/main" id="{813EBD04-027B-478B-BA45-FE96613834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74" y="2537"/>
              <a:ext cx="590" cy="576"/>
              <a:chOff x="2699" y="2750"/>
              <a:chExt cx="590" cy="576"/>
            </a:xfrm>
          </p:grpSpPr>
          <p:pic>
            <p:nvPicPr>
              <p:cNvPr id="12" name="Picture 40">
                <a:extLst>
                  <a:ext uri="{FF2B5EF4-FFF2-40B4-BE49-F238E27FC236}">
                    <a16:creationId xmlns:a16="http://schemas.microsoft.com/office/drawing/2014/main" id="{41C84EE6-C6F6-4FCD-B49B-77EF498335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99" y="2750"/>
                <a:ext cx="576" cy="5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AutoShape 41">
                <a:extLst>
                  <a:ext uri="{FF2B5EF4-FFF2-40B4-BE49-F238E27FC236}">
                    <a16:creationId xmlns:a16="http://schemas.microsoft.com/office/drawing/2014/main" id="{2B3B2E15-F1CD-4B8B-AD2A-A6742B6B73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9" y="2795"/>
                <a:ext cx="590" cy="499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A7F21CB1-0129-451D-8CBF-DEA74773B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4011" y="3782440"/>
            <a:ext cx="1027810" cy="105439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467FDFA-D2DB-47B6-9341-6F7EA397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2491" y="5501248"/>
            <a:ext cx="1089616" cy="88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553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4A303-FE82-4D74-A7B3-A2409F00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446173" cy="1502305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B1C32-3B01-4672-9BFA-550F4B10F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Son porciones de código pequeñas que realizan acciones puntuales</a:t>
            </a:r>
          </a:p>
          <a:p>
            <a:r>
              <a:rPr lang="es-CO" sz="2800" dirty="0"/>
              <a:t>Se utilizan para:</a:t>
            </a:r>
          </a:p>
          <a:p>
            <a:pPr lvl="1"/>
            <a:r>
              <a:rPr lang="es-CO" sz="2400" dirty="0"/>
              <a:t>Subdividir los problemas diseñando soluciones sencillas</a:t>
            </a:r>
          </a:p>
          <a:p>
            <a:pPr lvl="1"/>
            <a:r>
              <a:rPr lang="es-CO" sz="2400" dirty="0"/>
              <a:t>Reusar código</a:t>
            </a:r>
          </a:p>
          <a:p>
            <a:r>
              <a:rPr lang="es-CO" sz="2800" dirty="0"/>
              <a:t>Es posible que las Función s necesiten datos de entrada para ejecutar el proceso, a estos datos se les denomina </a:t>
            </a:r>
            <a:r>
              <a:rPr lang="es-CO" sz="2800" u="sng" dirty="0">
                <a:solidFill>
                  <a:srgbClr val="FF0000"/>
                </a:solidFill>
              </a:rPr>
              <a:t>parámetros</a:t>
            </a:r>
            <a:r>
              <a:rPr lang="es-CO" sz="2800" dirty="0"/>
              <a:t> o argumentos</a:t>
            </a:r>
          </a:p>
          <a:p>
            <a:r>
              <a:rPr lang="es-CO" sz="2800" dirty="0"/>
              <a:t>Ejemplo: Si se tiene una función que haga el cálculo del valor de las horas extras de un trabajador, deberá recibir como entrada el número de horas extras que el trabajador reportó y el valor de la hora.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513AFB0-2F6E-49D5-9B85-E72C7716D1AB}"/>
              </a:ext>
            </a:extLst>
          </p:cNvPr>
          <p:cNvSpPr txBox="1"/>
          <p:nvPr/>
        </p:nvSpPr>
        <p:spPr>
          <a:xfrm>
            <a:off x="4842941" y="6028269"/>
            <a:ext cx="570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>
                <a:solidFill>
                  <a:srgbClr val="00B050"/>
                </a:solidFill>
              </a:rPr>
              <a:t>SR_CalculaHExtra</a:t>
            </a:r>
            <a:r>
              <a:rPr lang="es-CO" dirty="0"/>
              <a:t>(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Cantidad_HE</a:t>
            </a:r>
            <a:r>
              <a:rPr lang="es-CO" b="1" dirty="0">
                <a:solidFill>
                  <a:srgbClr val="FF0000"/>
                </a:solidFill>
              </a:rPr>
              <a:t>, 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valor_hora</a:t>
            </a:r>
            <a:r>
              <a:rPr lang="es-CO" dirty="0"/>
              <a:t>)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932C8AB7-22E6-4174-A50A-329787BA46A9}"/>
              </a:ext>
            </a:extLst>
          </p:cNvPr>
          <p:cNvSpPr/>
          <p:nvPr/>
        </p:nvSpPr>
        <p:spPr>
          <a:xfrm rot="5400000">
            <a:off x="8498847" y="4787769"/>
            <a:ext cx="45719" cy="354753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00F02A1-C857-40B0-84E3-C879AE45FFE8}"/>
              </a:ext>
            </a:extLst>
          </p:cNvPr>
          <p:cNvSpPr txBox="1"/>
          <p:nvPr/>
        </p:nvSpPr>
        <p:spPr>
          <a:xfrm>
            <a:off x="7695004" y="6725470"/>
            <a:ext cx="1258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Parámetros</a:t>
            </a:r>
          </a:p>
        </p:txBody>
      </p:sp>
      <p:sp>
        <p:nvSpPr>
          <p:cNvPr id="7" name="Cerrar llave 6">
            <a:extLst>
              <a:ext uri="{FF2B5EF4-FFF2-40B4-BE49-F238E27FC236}">
                <a16:creationId xmlns:a16="http://schemas.microsoft.com/office/drawing/2014/main" id="{835CA61F-8CE8-43EB-A912-4BC0C9284C58}"/>
              </a:ext>
            </a:extLst>
          </p:cNvPr>
          <p:cNvSpPr/>
          <p:nvPr/>
        </p:nvSpPr>
        <p:spPr>
          <a:xfrm rot="5400000">
            <a:off x="5710284" y="5775338"/>
            <a:ext cx="94112" cy="15240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064AFC-3BBE-4E9B-A1CD-470429774C3D}"/>
              </a:ext>
            </a:extLst>
          </p:cNvPr>
          <p:cNvSpPr txBox="1"/>
          <p:nvPr/>
        </p:nvSpPr>
        <p:spPr>
          <a:xfrm>
            <a:off x="4772496" y="6660403"/>
            <a:ext cx="1803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Nombre Función </a:t>
            </a:r>
          </a:p>
        </p:txBody>
      </p:sp>
    </p:spTree>
    <p:extLst>
      <p:ext uri="{BB962C8B-B14F-4D97-AF65-F5344CB8AC3E}">
        <p14:creationId xmlns:p14="http://schemas.microsoft.com/office/powerpoint/2010/main" val="817735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0ECD6D-4D34-4111-A036-1573005B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Funciones: control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318A3FF-F7A6-44DE-92EC-AAEC4F4C3FC8}"/>
              </a:ext>
            </a:extLst>
          </p:cNvPr>
          <p:cNvSpPr txBox="1"/>
          <p:nvPr/>
        </p:nvSpPr>
        <p:spPr>
          <a:xfrm>
            <a:off x="3217333" y="3217333"/>
            <a:ext cx="45615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Instrucción antes de llamar la función</a:t>
            </a:r>
          </a:p>
          <a:p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Llamado a la función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Instrucción después de ejecución de la función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7F13A02-FEE5-4785-B4B2-0B0C590292F3}"/>
              </a:ext>
            </a:extLst>
          </p:cNvPr>
          <p:cNvSpPr txBox="1"/>
          <p:nvPr/>
        </p:nvSpPr>
        <p:spPr>
          <a:xfrm>
            <a:off x="8889998" y="3217333"/>
            <a:ext cx="34438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/>
              <a:t>dato_retorno</a:t>
            </a:r>
            <a:r>
              <a:rPr lang="es-CO" dirty="0"/>
              <a:t> función(parámetros)</a:t>
            </a:r>
          </a:p>
          <a:p>
            <a:r>
              <a:rPr lang="es-CO" dirty="0"/>
              <a:t>  Instrucción 1</a:t>
            </a:r>
          </a:p>
          <a:p>
            <a:r>
              <a:rPr lang="es-CO" dirty="0"/>
              <a:t>  Instrucción 2 </a:t>
            </a:r>
          </a:p>
          <a:p>
            <a:r>
              <a:rPr lang="es-CO" dirty="0"/>
              <a:t>  Instrucción 3</a:t>
            </a: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CEC398CA-49B5-4F9B-AD56-1807D266781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 flipV="1">
            <a:off x="7778838" y="3217333"/>
            <a:ext cx="2833106" cy="877163"/>
          </a:xfrm>
          <a:prstGeom prst="bentConnector4">
            <a:avLst>
              <a:gd name="adj1" fmla="val 19610"/>
              <a:gd name="adj2" fmla="val 12606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1B1064-4384-4A0C-B9B1-48F2DF6A49A9}"/>
              </a:ext>
            </a:extLst>
          </p:cNvPr>
          <p:cNvSpPr txBox="1"/>
          <p:nvPr/>
        </p:nvSpPr>
        <p:spPr>
          <a:xfrm>
            <a:off x="8308757" y="2523072"/>
            <a:ext cx="1385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Cedo control</a:t>
            </a:r>
          </a:p>
        </p:txBody>
      </p:sp>
      <p:cxnSp>
        <p:nvCxnSpPr>
          <p:cNvPr id="22" name="Conector: angular 21">
            <a:extLst>
              <a:ext uri="{FF2B5EF4-FFF2-40B4-BE49-F238E27FC236}">
                <a16:creationId xmlns:a16="http://schemas.microsoft.com/office/drawing/2014/main" id="{15E3FEBF-969C-481A-BE74-82B6CDC80B88}"/>
              </a:ext>
            </a:extLst>
          </p:cNvPr>
          <p:cNvCxnSpPr>
            <a:stCxn id="13" idx="2"/>
          </p:cNvCxnSpPr>
          <p:nvPr/>
        </p:nvCxnSpPr>
        <p:spPr>
          <a:xfrm rot="5400000">
            <a:off x="9148886" y="3362940"/>
            <a:ext cx="408336" cy="251778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F1F83E0-DD40-4F92-A2B0-786FC31D3F4D}"/>
              </a:ext>
            </a:extLst>
          </p:cNvPr>
          <p:cNvSpPr txBox="1"/>
          <p:nvPr/>
        </p:nvSpPr>
        <p:spPr>
          <a:xfrm>
            <a:off x="8094133" y="4839949"/>
            <a:ext cx="1862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Regresa el control</a:t>
            </a:r>
          </a:p>
        </p:txBody>
      </p:sp>
    </p:spTree>
    <p:extLst>
      <p:ext uri="{BB962C8B-B14F-4D97-AF65-F5344CB8AC3E}">
        <p14:creationId xmlns:p14="http://schemas.microsoft.com/office/powerpoint/2010/main" val="8156650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C58B8-5678-47BC-A38A-E621987FC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contenido 4">
            <a:extLst>
              <a:ext uri="{FF2B5EF4-FFF2-40B4-BE49-F238E27FC236}">
                <a16:creationId xmlns:a16="http://schemas.microsoft.com/office/drawing/2014/main" id="{A098DB45-92F0-4CB2-99C4-9D3C37DEF2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349618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CO" dirty="0"/>
              <a:t>Principal () {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None/>
            </a:pPr>
            <a:r>
              <a:rPr lang="es-CO" dirty="0"/>
              <a:t>	escriba x;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  <a:p>
            <a:pPr marL="0" indent="0">
              <a:buNone/>
            </a:pPr>
            <a:endParaRPr lang="es-CO" dirty="0"/>
          </a:p>
          <a:p>
            <a:pPr marL="0" indent="0">
              <a:buNone/>
            </a:pP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n){</a:t>
            </a:r>
          </a:p>
          <a:p>
            <a:pPr marL="0" indent="0">
              <a:buNone/>
            </a:pPr>
            <a:r>
              <a:rPr lang="es-CO" dirty="0"/>
              <a:t>	n=n*n;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A1C2A6D4-3D78-4B38-A406-C114B3635ECA}"/>
              </a:ext>
            </a:extLst>
          </p:cNvPr>
          <p:cNvSpPr txBox="1">
            <a:spLocks/>
          </p:cNvSpPr>
          <p:nvPr/>
        </p:nvSpPr>
        <p:spPr>
          <a:xfrm>
            <a:off x="6995160" y="2069042"/>
            <a:ext cx="5872480" cy="3496186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Principal 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>
                <a:solidFill>
                  <a:srgbClr val="FF0000"/>
                </a:solidFill>
              </a:rPr>
              <a:t> </a:t>
            </a:r>
            <a:r>
              <a:rPr lang="es-CO" dirty="0" err="1">
                <a:solidFill>
                  <a:srgbClr val="FF0000"/>
                </a:solidFill>
              </a:rPr>
              <a:t>miraiz</a:t>
            </a:r>
            <a:r>
              <a:rPr lang="es-CO" dirty="0"/>
              <a:t> = 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escriba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/>
              <a:t> </a:t>
            </a: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x){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x=x*x;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return</a:t>
            </a:r>
            <a:r>
              <a:rPr lang="es-CO" dirty="0">
                <a:solidFill>
                  <a:srgbClr val="FF0000"/>
                </a:solidFill>
              </a:rPr>
              <a:t> x</a:t>
            </a:r>
            <a:r>
              <a:rPr lang="es-CO" dirty="0"/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034615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B0FA0-BFE8-4F5E-B860-768A70132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B9E873-3DB7-465B-9CD3-40BFAFC75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2553201"/>
            <a:ext cx="11531349" cy="190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373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38A1F-3D5D-401D-9D88-27FA66E9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078107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59BE7B-BEBF-4D57-AE83-422F0DC93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689685"/>
            <a:ext cx="1021080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789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D29CC-5F2A-4273-B83E-DBC13DAD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8537DED-B55E-4F1B-8BA0-022681AD9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511" y="2100763"/>
            <a:ext cx="101536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886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56FF685-0B00-4324-B664-A1AB4A1F2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78" y="416843"/>
            <a:ext cx="8982075" cy="62007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68C5D60-11DE-4F3E-A2CD-84B66F3179A3}"/>
              </a:ext>
            </a:extLst>
          </p:cNvPr>
          <p:cNvSpPr txBox="1"/>
          <p:nvPr/>
        </p:nvSpPr>
        <p:spPr>
          <a:xfrm>
            <a:off x="10443411" y="3537283"/>
            <a:ext cx="2287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dirty="0"/>
              <a:t>Funciones</a:t>
            </a:r>
          </a:p>
        </p:txBody>
      </p:sp>
    </p:spTree>
    <p:extLst>
      <p:ext uri="{BB962C8B-B14F-4D97-AF65-F5344CB8AC3E}">
        <p14:creationId xmlns:p14="http://schemas.microsoft.com/office/powerpoint/2010/main" val="24975449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61835" y="59193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Especiales: </a:t>
            </a:r>
            <a:r>
              <a:rPr lang="es-CO" dirty="0" err="1"/>
              <a:t>Strings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258784" y="2671948"/>
            <a:ext cx="108722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 </a:t>
            </a:r>
            <a:r>
              <a:rPr lang="es-CO" dirty="0" err="1"/>
              <a:t>String</a:t>
            </a:r>
            <a:r>
              <a:rPr lang="es-CO" dirty="0"/>
              <a:t> lo podemos definir como una cadena de caracteres. </a:t>
            </a:r>
          </a:p>
          <a:p>
            <a:endParaRPr lang="es-CO" dirty="0"/>
          </a:p>
          <a:p>
            <a:r>
              <a:rPr lang="es-CO" dirty="0"/>
              <a:t>Como tal son  representados como objetos, que se pueden usar como tipos de datos. Así como hay tipos de datos enteros, dobles, </a:t>
            </a:r>
            <a:r>
              <a:rPr lang="es-CO" dirty="0" err="1"/>
              <a:t>boleanos</a:t>
            </a:r>
            <a:r>
              <a:rPr lang="es-CO" dirty="0"/>
              <a:t>, los lenguajes ya traen incorporados tipos de datos </a:t>
            </a:r>
            <a:r>
              <a:rPr lang="es-CO" dirty="0" err="1"/>
              <a:t>String</a:t>
            </a:r>
            <a:r>
              <a:rPr lang="es-CO" dirty="0"/>
              <a:t>.</a:t>
            </a:r>
          </a:p>
          <a:p>
            <a:endParaRPr lang="es-CO" dirty="0"/>
          </a:p>
          <a:p>
            <a:r>
              <a:rPr lang="es-CO" dirty="0"/>
              <a:t>Los </a:t>
            </a:r>
            <a:r>
              <a:rPr lang="es-CO" dirty="0" err="1"/>
              <a:t>String</a:t>
            </a:r>
            <a:r>
              <a:rPr lang="es-CO" dirty="0"/>
              <a:t> son implementados como vectores dentro del lenguaje y se puede acceder indicando la posición. El primer </a:t>
            </a:r>
            <a:r>
              <a:rPr lang="es-CO" dirty="0" err="1"/>
              <a:t>caracter</a:t>
            </a:r>
            <a:r>
              <a:rPr lang="es-CO" dirty="0"/>
              <a:t> del </a:t>
            </a:r>
            <a:r>
              <a:rPr lang="es-CO" dirty="0" err="1"/>
              <a:t>string</a:t>
            </a:r>
            <a:r>
              <a:rPr lang="es-CO" dirty="0"/>
              <a:t> está en la posición 0.</a:t>
            </a:r>
          </a:p>
          <a:p>
            <a:endParaRPr lang="es-CO" dirty="0"/>
          </a:p>
          <a:p>
            <a:r>
              <a:rPr lang="es-CO" dirty="0"/>
              <a:t>Como son objetos, ya traen definidas las operaciones básicas que se efectúan sobre </a:t>
            </a:r>
            <a:r>
              <a:rPr lang="es-CO" dirty="0" err="1"/>
              <a:t>Strings</a:t>
            </a:r>
            <a:r>
              <a:rPr lang="es-CO" dirty="0"/>
              <a:t>: Calcular la longitud, obtener un </a:t>
            </a:r>
            <a:r>
              <a:rPr lang="es-CO" dirty="0" err="1"/>
              <a:t>substring</a:t>
            </a:r>
            <a:r>
              <a:rPr lang="es-CO" dirty="0"/>
              <a:t>, comparar </a:t>
            </a:r>
            <a:r>
              <a:rPr lang="es-CO" dirty="0" err="1"/>
              <a:t>strings</a:t>
            </a:r>
            <a:r>
              <a:rPr lang="es-CO" dirty="0"/>
              <a:t>, verificar si un </a:t>
            </a:r>
            <a:r>
              <a:rPr lang="es-CO" dirty="0" err="1"/>
              <a:t>string</a:t>
            </a:r>
            <a:r>
              <a:rPr lang="es-CO" dirty="0"/>
              <a:t> está contenido en otro, concatenar </a:t>
            </a:r>
            <a:r>
              <a:rPr lang="es-CO" dirty="0" err="1"/>
              <a:t>strings</a:t>
            </a:r>
            <a:r>
              <a:rPr lang="es-CO" dirty="0"/>
              <a:t>.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98624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de Repaso</a:t>
            </a:r>
            <a:endParaRPr lang="es-CO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734" y="546395"/>
            <a:ext cx="2238375" cy="14859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920823" y="1748848"/>
            <a:ext cx="144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SILLAS AVIÓN</a:t>
            </a: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548640" y="2177935"/>
            <a:ext cx="12751724" cy="17789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s-ES" dirty="0"/>
              <a:t>Se requiere un programa que le ayude a los pasajeros a seleccionar una silla en un avión. El avión cuenta con 20 filas y 3 sillas por fila. Las filas van numeradas de 1 a 20 y las sillas están marcadas así: A, ventana; B, centro  y C, pasillo. </a:t>
            </a:r>
          </a:p>
          <a:p>
            <a:pPr algn="ctr"/>
            <a:r>
              <a:rPr lang="es-ES" dirty="0"/>
              <a:t>El programa debe contar con las siguientes funcionalidades: El avión debe comenzar con todas las sillas Libres (L), se debe solicitar al usuario la fila del asiento controlando que esté entre 1 y 20, se debe solicitar al usuario la silla, controlando que sea A,B o C, finalmente, cuando se tiene la información, debe marcar la silla seleccionada. Es necesario ver siempre cómo va el estado de ocupación del avión.</a:t>
            </a:r>
            <a:endParaRPr lang="es-CO" dirty="0"/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623443"/>
              </p:ext>
            </p:extLst>
          </p:nvPr>
        </p:nvGraphicFramePr>
        <p:xfrm>
          <a:off x="1322884" y="4247943"/>
          <a:ext cx="657086" cy="2414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28">
                  <a:extLst>
                    <a:ext uri="{9D8B030D-6E8A-4147-A177-3AD203B41FA5}">
                      <a16:colId xmlns:a16="http://schemas.microsoft.com/office/drawing/2014/main" val="3986227582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3371860144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2717598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411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663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954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3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767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416139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8282" y="4247943"/>
            <a:ext cx="14773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Vamos a definir una matriz de tipo </a:t>
            </a:r>
            <a:r>
              <a:rPr lang="es-ES" dirty="0" err="1"/>
              <a:t>char</a:t>
            </a:r>
            <a:r>
              <a:rPr lang="es-ES" dirty="0"/>
              <a:t>,  para representar el avión.</a:t>
            </a:r>
            <a:endParaRPr lang="es-CO" dirty="0"/>
          </a:p>
        </p:txBody>
      </p:sp>
      <p:sp>
        <p:nvSpPr>
          <p:cNvPr id="9" name="CuadroTexto 8"/>
          <p:cNvSpPr txBox="1"/>
          <p:nvPr/>
        </p:nvSpPr>
        <p:spPr>
          <a:xfrm>
            <a:off x="2056349" y="42668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1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997840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20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335868" y="392720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A  B  C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767198" y="4121865"/>
            <a:ext cx="2111433" cy="28703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iniciar el avión vacío, ésta retorna la matriz con todas las celdas en L</a:t>
            </a:r>
            <a:endParaRPr lang="es-CO" sz="1600" dirty="0"/>
          </a:p>
        </p:txBody>
      </p:sp>
      <p:sp>
        <p:nvSpPr>
          <p:cNvPr id="15" name="Rectángulo 14"/>
          <p:cNvSpPr/>
          <p:nvPr/>
        </p:nvSpPr>
        <p:spPr>
          <a:xfrm>
            <a:off x="5129023" y="4117680"/>
            <a:ext cx="2111433" cy="28745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solicitar al usuario la fila, ésta retorna la fila en un </a:t>
            </a:r>
            <a:r>
              <a:rPr lang="es-ES" sz="1600" dirty="0" err="1"/>
              <a:t>ushort</a:t>
            </a:r>
            <a:r>
              <a:rPr lang="es-ES" sz="1600" dirty="0"/>
              <a:t> y controlará que el usuario solamente digite un valor entre 1 y 20</a:t>
            </a:r>
            <a:endParaRPr lang="es-CO" sz="1600" dirty="0"/>
          </a:p>
        </p:txBody>
      </p:sp>
      <p:sp>
        <p:nvSpPr>
          <p:cNvPr id="16" name="Rectángulo 15"/>
          <p:cNvSpPr/>
          <p:nvPr/>
        </p:nvSpPr>
        <p:spPr>
          <a:xfrm>
            <a:off x="7407723" y="4121866"/>
            <a:ext cx="3079941" cy="287039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solicitar al usuario la posición de la silla, ésta retornará un vector de 3 posiciones con la información de la posición de la silla (A, B, C), el texto de la posición (Ventana, Pasillo, Centro) y la posición de la columna en la matriz: A, en 0; B, en 1 y C. en 2</a:t>
            </a:r>
            <a:endParaRPr lang="es-CO" sz="1600" dirty="0"/>
          </a:p>
        </p:txBody>
      </p:sp>
      <p:sp>
        <p:nvSpPr>
          <p:cNvPr id="17" name="Explosión 1 16"/>
          <p:cNvSpPr/>
          <p:nvPr/>
        </p:nvSpPr>
        <p:spPr>
          <a:xfrm>
            <a:off x="10570789" y="4102499"/>
            <a:ext cx="3246811" cy="2979943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NO vamos a escribir nada en las funciones, todo en el principal</a:t>
            </a:r>
            <a:endParaRPr lang="es-CO" sz="16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2428087" y="42479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2349967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19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264754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517867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768259" y="67100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2</a:t>
            </a:r>
            <a:endParaRPr lang="es-CO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6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3" grpId="0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2" grpId="0"/>
      <p:bldP spid="23" grpId="0"/>
      <p:bldP spid="2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2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9" name="Rectangle 13">
            <a:extLst>
              <a:ext uri="{FF2B5EF4-FFF2-40B4-BE49-F238E27FC236}">
                <a16:creationId xmlns:a16="http://schemas.microsoft.com/office/drawing/2014/main" id="{2CB56FAE-5233-4419-83F5-421EEC8336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9960" y="413809"/>
            <a:ext cx="10991028" cy="1502305"/>
          </a:xfrm>
        </p:spPr>
        <p:txBody>
          <a:bodyPr>
            <a:normAutofit/>
          </a:bodyPr>
          <a:lstStyle/>
          <a:p>
            <a:r>
              <a:rPr lang="es-ES" sz="4400" dirty="0"/>
              <a:t>Acuerdos para el curso: Evitar Distracciones</a:t>
            </a:r>
            <a:endParaRPr lang="es-ES" altLang="es-419" sz="4000" dirty="0"/>
          </a:p>
        </p:txBody>
      </p:sp>
      <p:grpSp>
        <p:nvGrpSpPr>
          <p:cNvPr id="4139" name="Group 43">
            <a:extLst>
              <a:ext uri="{FF2B5EF4-FFF2-40B4-BE49-F238E27FC236}">
                <a16:creationId xmlns:a16="http://schemas.microsoft.com/office/drawing/2014/main" id="{9DB6CC23-B6DE-4051-92E9-02F0C4CA18AE}"/>
              </a:ext>
            </a:extLst>
          </p:cNvPr>
          <p:cNvGrpSpPr>
            <a:grpSpLocks/>
          </p:cNvGrpSpPr>
          <p:nvPr/>
        </p:nvGrpSpPr>
        <p:grpSpPr bwMode="auto">
          <a:xfrm>
            <a:off x="1434054" y="2459087"/>
            <a:ext cx="1520296" cy="2459461"/>
            <a:chOff x="476" y="1207"/>
            <a:chExt cx="845" cy="1367"/>
          </a:xfrm>
        </p:grpSpPr>
        <p:grpSp>
          <p:nvGrpSpPr>
            <p:cNvPr id="4121" name="Group 25">
              <a:extLst>
                <a:ext uri="{FF2B5EF4-FFF2-40B4-BE49-F238E27FC236}">
                  <a16:creationId xmlns:a16="http://schemas.microsoft.com/office/drawing/2014/main" id="{9E0C4610-C2A9-4023-A51B-37C622143D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6" y="1207"/>
              <a:ext cx="845" cy="907"/>
              <a:chOff x="1791" y="2568"/>
              <a:chExt cx="845" cy="907"/>
            </a:xfrm>
          </p:grpSpPr>
          <p:pic>
            <p:nvPicPr>
              <p:cNvPr id="4120" name="Picture 24">
                <a:hlinkClick r:id="rId2"/>
                <a:extLst>
                  <a:ext uri="{FF2B5EF4-FFF2-40B4-BE49-F238E27FC236}">
                    <a16:creationId xmlns:a16="http://schemas.microsoft.com/office/drawing/2014/main" id="{3A7FA4C8-3D98-426A-BB05-2F5890BC861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91" y="2568"/>
                <a:ext cx="845" cy="8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16" name="Picture 20">
                <a:extLst>
                  <a:ext uri="{FF2B5EF4-FFF2-40B4-BE49-F238E27FC236}">
                    <a16:creationId xmlns:a16="http://schemas.microsoft.com/office/drawing/2014/main" id="{B702EB17-1105-4A86-9286-136E526836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87" y="2569"/>
                <a:ext cx="449" cy="9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138" name="Text Box 42">
              <a:extLst>
                <a:ext uri="{FF2B5EF4-FFF2-40B4-BE49-F238E27FC236}">
                  <a16:creationId xmlns:a16="http://schemas.microsoft.com/office/drawing/2014/main" id="{7708D9AE-690C-45C0-A37A-0FC0EF42B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2115"/>
              <a:ext cx="816" cy="4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s-CO" altLang="es-419" sz="1587" b="1" dirty="0"/>
                <a:t>Pon el Teléfono en silencio o vibración</a:t>
              </a:r>
              <a:endParaRPr lang="es-ES" altLang="es-419" sz="1587" b="1" dirty="0"/>
            </a:p>
          </p:txBody>
        </p:sp>
      </p:grpSp>
      <p:grpSp>
        <p:nvGrpSpPr>
          <p:cNvPr id="4142" name="Group 46">
            <a:extLst>
              <a:ext uri="{FF2B5EF4-FFF2-40B4-BE49-F238E27FC236}">
                <a16:creationId xmlns:a16="http://schemas.microsoft.com/office/drawing/2014/main" id="{53E41026-6B16-4D7D-B5FD-01ED62E643A5}"/>
              </a:ext>
            </a:extLst>
          </p:cNvPr>
          <p:cNvGrpSpPr>
            <a:grpSpLocks/>
          </p:cNvGrpSpPr>
          <p:nvPr/>
        </p:nvGrpSpPr>
        <p:grpSpPr bwMode="auto">
          <a:xfrm>
            <a:off x="3686573" y="2459087"/>
            <a:ext cx="2367703" cy="2295736"/>
            <a:chOff x="1428" y="1162"/>
            <a:chExt cx="1316" cy="1276"/>
          </a:xfrm>
        </p:grpSpPr>
        <p:grpSp>
          <p:nvGrpSpPr>
            <p:cNvPr id="4128" name="Group 32">
              <a:extLst>
                <a:ext uri="{FF2B5EF4-FFF2-40B4-BE49-F238E27FC236}">
                  <a16:creationId xmlns:a16="http://schemas.microsoft.com/office/drawing/2014/main" id="{D505B127-58BA-4466-924C-E3A1D54B86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1" y="1162"/>
              <a:ext cx="764" cy="953"/>
              <a:chOff x="793" y="1071"/>
              <a:chExt cx="764" cy="953"/>
            </a:xfrm>
          </p:grpSpPr>
          <p:pic>
            <p:nvPicPr>
              <p:cNvPr id="4114" name="Picture 18">
                <a:hlinkClick r:id="rId5"/>
                <a:extLst>
                  <a:ext uri="{FF2B5EF4-FFF2-40B4-BE49-F238E27FC236}">
                    <a16:creationId xmlns:a16="http://schemas.microsoft.com/office/drawing/2014/main" id="{9E5EF237-2EE2-47CA-A9EE-6CE8D76E09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" y="1071"/>
                <a:ext cx="764" cy="9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15" name="AutoShape 19">
                <a:extLst>
                  <a:ext uri="{FF2B5EF4-FFF2-40B4-BE49-F238E27FC236}">
                    <a16:creationId xmlns:a16="http://schemas.microsoft.com/office/drawing/2014/main" id="{FA5761E3-BE87-47A7-9236-8AF11FA32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5" y="1344"/>
                <a:ext cx="454" cy="454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0" name="Text Box 44">
              <a:extLst>
                <a:ext uri="{FF2B5EF4-FFF2-40B4-BE49-F238E27FC236}">
                  <a16:creationId xmlns:a16="http://schemas.microsoft.com/office/drawing/2014/main" id="{E31125D5-E915-472C-BD32-B4C53E6E7C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8" y="2115"/>
              <a:ext cx="1316" cy="3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 dirty="0"/>
                <a:t>Evita usar el celular durante la clase</a:t>
              </a:r>
              <a:endParaRPr lang="es-ES" altLang="es-419" sz="1587" b="1" dirty="0"/>
            </a:p>
          </p:txBody>
        </p:sp>
      </p:grpSp>
      <p:grpSp>
        <p:nvGrpSpPr>
          <p:cNvPr id="4144" name="Group 48">
            <a:extLst>
              <a:ext uri="{FF2B5EF4-FFF2-40B4-BE49-F238E27FC236}">
                <a16:creationId xmlns:a16="http://schemas.microsoft.com/office/drawing/2014/main" id="{3236A34F-BA2D-4122-9E2B-84AC6A64F9BA}"/>
              </a:ext>
            </a:extLst>
          </p:cNvPr>
          <p:cNvGrpSpPr>
            <a:grpSpLocks/>
          </p:cNvGrpSpPr>
          <p:nvPr/>
        </p:nvGrpSpPr>
        <p:grpSpPr bwMode="auto">
          <a:xfrm>
            <a:off x="6414147" y="2351138"/>
            <a:ext cx="1957493" cy="2457662"/>
            <a:chOff x="2653" y="1208"/>
            <a:chExt cx="1088" cy="1366"/>
          </a:xfrm>
        </p:grpSpPr>
        <p:grpSp>
          <p:nvGrpSpPr>
            <p:cNvPr id="4127" name="Group 31">
              <a:extLst>
                <a:ext uri="{FF2B5EF4-FFF2-40B4-BE49-F238E27FC236}">
                  <a16:creationId xmlns:a16="http://schemas.microsoft.com/office/drawing/2014/main" id="{9B3B07F2-0F0D-468A-BFE9-E634F25188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4" y="1208"/>
              <a:ext cx="816" cy="816"/>
              <a:chOff x="3061" y="1163"/>
              <a:chExt cx="816" cy="816"/>
            </a:xfrm>
          </p:grpSpPr>
          <p:pic>
            <p:nvPicPr>
              <p:cNvPr id="4107" name="Picture 11">
                <a:extLst>
                  <a:ext uri="{FF2B5EF4-FFF2-40B4-BE49-F238E27FC236}">
                    <a16:creationId xmlns:a16="http://schemas.microsoft.com/office/drawing/2014/main" id="{E1BEEC0A-2C4E-4585-B451-4B32552F6B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1" y="1163"/>
                <a:ext cx="816" cy="8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26" name="AutoShape 30">
                <a:extLst>
                  <a:ext uri="{FF2B5EF4-FFF2-40B4-BE49-F238E27FC236}">
                    <a16:creationId xmlns:a16="http://schemas.microsoft.com/office/drawing/2014/main" id="{4F8A0D75-603D-4E58-96A5-A244A3D8E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8" y="1298"/>
                <a:ext cx="454" cy="454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1" name="Text Box 45">
              <a:extLst>
                <a:ext uri="{FF2B5EF4-FFF2-40B4-BE49-F238E27FC236}">
                  <a16:creationId xmlns:a16="http://schemas.microsoft.com/office/drawing/2014/main" id="{55353BDE-B5B9-48A3-8753-94D666A14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3" y="2115"/>
              <a:ext cx="1088" cy="4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 dirty="0"/>
                <a:t>Retírese los audífonos durante la clase</a:t>
              </a:r>
              <a:endParaRPr lang="es-ES" altLang="es-419" sz="1587" b="1" dirty="0"/>
            </a:p>
          </p:txBody>
        </p:sp>
      </p:grpSp>
      <p:grpSp>
        <p:nvGrpSpPr>
          <p:cNvPr id="4145" name="Group 49">
            <a:extLst>
              <a:ext uri="{FF2B5EF4-FFF2-40B4-BE49-F238E27FC236}">
                <a16:creationId xmlns:a16="http://schemas.microsoft.com/office/drawing/2014/main" id="{B15E867C-91E4-4E25-86BD-B43617631211}"/>
              </a:ext>
            </a:extLst>
          </p:cNvPr>
          <p:cNvGrpSpPr>
            <a:grpSpLocks/>
          </p:cNvGrpSpPr>
          <p:nvPr/>
        </p:nvGrpSpPr>
        <p:grpSpPr bwMode="auto">
          <a:xfrm>
            <a:off x="9535662" y="2621911"/>
            <a:ext cx="2040255" cy="1842346"/>
            <a:chOff x="4059" y="1312"/>
            <a:chExt cx="1134" cy="1024"/>
          </a:xfrm>
        </p:grpSpPr>
        <p:grpSp>
          <p:nvGrpSpPr>
            <p:cNvPr id="4131" name="Group 35">
              <a:extLst>
                <a:ext uri="{FF2B5EF4-FFF2-40B4-BE49-F238E27FC236}">
                  <a16:creationId xmlns:a16="http://schemas.microsoft.com/office/drawing/2014/main" id="{0AA271DC-DC2E-47C3-81EB-0119567889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59" y="1312"/>
              <a:ext cx="1134" cy="757"/>
              <a:chOff x="3878" y="1207"/>
              <a:chExt cx="1134" cy="757"/>
            </a:xfrm>
          </p:grpSpPr>
          <p:pic>
            <p:nvPicPr>
              <p:cNvPr id="4129" name="Picture 33">
                <a:extLst>
                  <a:ext uri="{FF2B5EF4-FFF2-40B4-BE49-F238E27FC236}">
                    <a16:creationId xmlns:a16="http://schemas.microsoft.com/office/drawing/2014/main" id="{33B97052-290D-4E33-B2F6-5C7D3820101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8" y="1207"/>
                <a:ext cx="1134" cy="7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30" name="AutoShape 34">
                <a:extLst>
                  <a:ext uri="{FF2B5EF4-FFF2-40B4-BE49-F238E27FC236}">
                    <a16:creationId xmlns:a16="http://schemas.microsoft.com/office/drawing/2014/main" id="{5CBB5104-7616-4F39-BC33-08912CAB6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40" y="1252"/>
                <a:ext cx="590" cy="590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3" name="Text Box 47">
              <a:extLst>
                <a:ext uri="{FF2B5EF4-FFF2-40B4-BE49-F238E27FC236}">
                  <a16:creationId xmlns:a16="http://schemas.microsoft.com/office/drawing/2014/main" id="{D1140516-ADB5-492E-99AC-E2A5074CAD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5" y="2149"/>
              <a:ext cx="726" cy="1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/>
                <a:t>Actitud</a:t>
              </a:r>
              <a:endParaRPr lang="es-ES" altLang="es-419" sz="1587" b="1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9EA3E6C6-E0CA-44E8-9F90-6202460FC461}"/>
              </a:ext>
            </a:extLst>
          </p:cNvPr>
          <p:cNvSpPr txBox="1"/>
          <p:nvPr/>
        </p:nvSpPr>
        <p:spPr>
          <a:xfrm>
            <a:off x="1949824" y="5472953"/>
            <a:ext cx="9897035" cy="14773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SIEMPRE, TODOS VAN A TENER UN 0.5 DE BONIFICACIÓN PARA LA SIGUIENTE EVALUACIÓN (No acumulable)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SE PERDERÁ 0,1 CADA VEZ QUE SE LE LLAME LA ATENCIÓN POR ESTAR DISTRAÍDO CON EL CELULAR</a:t>
            </a:r>
          </a:p>
          <a:p>
            <a:endParaRPr lang="es-41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2C9A6566-DB7B-4073-A7B7-058E3EF64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997" y="4270999"/>
            <a:ext cx="870527" cy="162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>
            <a:extLst>
              <a:ext uri="{FF2B5EF4-FFF2-40B4-BE49-F238E27FC236}">
                <a16:creationId xmlns:a16="http://schemas.microsoft.com/office/drawing/2014/main" id="{FE8FD558-C6BE-470A-BAA1-BE8A6F690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051" y="2434576"/>
            <a:ext cx="941612" cy="1105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3" name="Rectangle 51">
            <a:extLst>
              <a:ext uri="{FF2B5EF4-FFF2-40B4-BE49-F238E27FC236}">
                <a16:creationId xmlns:a16="http://schemas.microsoft.com/office/drawing/2014/main" id="{C7523BFB-371D-488F-9781-C4B02B2B50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Acuerdos para el curso</a:t>
            </a:r>
            <a:endParaRPr lang="es-ES" altLang="es-419" dirty="0"/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308FB802-5954-479F-9573-20DB730361C1}"/>
              </a:ext>
            </a:extLst>
          </p:cNvPr>
          <p:cNvSpPr txBox="1">
            <a:spLocks/>
          </p:cNvSpPr>
          <p:nvPr/>
        </p:nvSpPr>
        <p:spPr>
          <a:xfrm>
            <a:off x="3776330" y="2638739"/>
            <a:ext cx="5041667" cy="356035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No hay horario de atención fijo, escriban al </a:t>
            </a:r>
            <a:r>
              <a:rPr lang="es-ES" sz="2800" dirty="0" err="1"/>
              <a:t>teams</a:t>
            </a:r>
            <a:r>
              <a:rPr lang="es-ES" sz="2800" dirty="0"/>
              <a:t> y les doy espacio</a:t>
            </a:r>
          </a:p>
          <a:p>
            <a:endParaRPr lang="es-ES" sz="2800" dirty="0"/>
          </a:p>
          <a:p>
            <a:r>
              <a:rPr lang="es-ES" sz="2800" dirty="0"/>
              <a:t>Las clases duran 1hora 40 minutos, en algunos casos excepcionales nos extenderemos hasta 10 minutos más.</a:t>
            </a:r>
          </a:p>
          <a:p>
            <a:pPr marL="0" indent="0">
              <a:buNone/>
            </a:pPr>
            <a:endParaRPr lang="es-E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1">
            <a:extLst>
              <a:ext uri="{FF2B5EF4-FFF2-40B4-BE49-F238E27FC236}">
                <a16:creationId xmlns:a16="http://schemas.microsoft.com/office/drawing/2014/main" id="{1076FE5B-4446-400F-89FF-6AEB2819B0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9960" y="413809"/>
            <a:ext cx="11917680" cy="1502305"/>
          </a:xfrm>
        </p:spPr>
        <p:txBody>
          <a:bodyPr/>
          <a:lstStyle/>
          <a:p>
            <a:pPr algn="ctr"/>
            <a:r>
              <a:rPr lang="es-ES" dirty="0"/>
              <a:t>Y SOBRE TODO!!</a:t>
            </a:r>
            <a:endParaRPr lang="es-ES" altLang="es-419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D6163B8-9161-4EB2-83DB-4A0E618B8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620" y="2268573"/>
            <a:ext cx="5032615" cy="323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68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42EB3A-0126-468A-B0C1-CE3B1212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Mandamientos del Programador</a:t>
            </a:r>
            <a:endParaRPr lang="es-419" dirty="0"/>
          </a:p>
        </p:txBody>
      </p:sp>
      <p:pic>
        <p:nvPicPr>
          <p:cNvPr id="4" name="Imagen 3">
            <a:hlinkClick r:id="rId2"/>
            <a:extLst>
              <a:ext uri="{FF2B5EF4-FFF2-40B4-BE49-F238E27FC236}">
                <a16:creationId xmlns:a16="http://schemas.microsoft.com/office/drawing/2014/main" id="{B3A612F9-89DC-44CB-85DC-79520ACE8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281" y="2399428"/>
            <a:ext cx="4541316" cy="343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337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4148</TotalTime>
  <Words>2959</Words>
  <Application>Microsoft Office PowerPoint</Application>
  <PresentationFormat>Personalizado</PresentationFormat>
  <Paragraphs>488</Paragraphs>
  <Slides>59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59</vt:i4>
      </vt:variant>
    </vt:vector>
  </HeadingPairs>
  <TitlesOfParts>
    <vt:vector size="64" baseType="lpstr">
      <vt:lpstr>Arial</vt:lpstr>
      <vt:lpstr>Calibri</vt:lpstr>
      <vt:lpstr>Calibri Light</vt:lpstr>
      <vt:lpstr>Tema de Office</vt:lpstr>
      <vt:lpstr>1_Tema de Office</vt:lpstr>
      <vt:lpstr>Presentación de PowerPoint</vt:lpstr>
      <vt:lpstr>Presentación de PowerPoint</vt:lpstr>
      <vt:lpstr>Presentación de PowerPoint</vt:lpstr>
      <vt:lpstr>Objetivos del curso</vt:lpstr>
      <vt:lpstr>Acuerdos para el curso</vt:lpstr>
      <vt:lpstr>Acuerdos para el curso: Evitar Distracciones</vt:lpstr>
      <vt:lpstr>Acuerdos para el curso</vt:lpstr>
      <vt:lpstr>Y SOBRE TODO!!</vt:lpstr>
      <vt:lpstr>Mandamientos del Programador</vt:lpstr>
      <vt:lpstr>Lenguaje de la materia</vt:lpstr>
      <vt:lpstr>Preguntas</vt:lpstr>
      <vt:lpstr>Presentación de PowerPoint</vt:lpstr>
      <vt:lpstr>Fases para la solución de un problema</vt:lpstr>
      <vt:lpstr>Codificación</vt:lpstr>
      <vt:lpstr>Lógica – Algoritmos – Diagramas de Flujo</vt:lpstr>
      <vt:lpstr>Operadores de comparación</vt:lpstr>
      <vt:lpstr>Presentación de PowerPoint</vt:lpstr>
      <vt:lpstr>Presentación de PowerPoint</vt:lpstr>
      <vt:lpstr>Conversiones Implícitas</vt:lpstr>
      <vt:lpstr>Conversiones Explícitas Necesitan cast</vt:lpstr>
      <vt:lpstr>Conversiones entre tipos de datos, cast</vt:lpstr>
      <vt:lpstr>Conversiones de string a número: Se usa Parse</vt:lpstr>
      <vt:lpstr>Mejor usar TryParse, para manejar el error del Parse</vt:lpstr>
      <vt:lpstr>Conversiones de número a string: Se usa .ToString</vt:lpstr>
      <vt:lpstr>Tipo de dato DateTime</vt:lpstr>
      <vt:lpstr>Presentación de PowerPoint</vt:lpstr>
      <vt:lpstr>Presentación de PowerPoint</vt:lpstr>
      <vt:lpstr>Presentación de PowerPoint</vt:lpstr>
      <vt:lpstr>Presentación de PowerPoint</vt:lpstr>
      <vt:lpstr>Estructuras Repetitivas-Ciclos</vt:lpstr>
      <vt:lpstr>Ciclo – While (Mientras que)</vt:lpstr>
      <vt:lpstr>Ciclo – While (Mientras que)</vt:lpstr>
      <vt:lpstr>Estructura Repetitiva – For (Para)</vt:lpstr>
      <vt:lpstr>Ciclo - For</vt:lpstr>
      <vt:lpstr>Estructura Repetitiva – Repetir Hasta (do While)</vt:lpstr>
      <vt:lpstr>Ciclo do - while</vt:lpstr>
      <vt:lpstr>Presentación de PowerPoint</vt:lpstr>
      <vt:lpstr>Manejo de archivos de texto</vt:lpstr>
      <vt:lpstr>Presentación de PowerPoint</vt:lpstr>
      <vt:lpstr>Presentación de PowerPoint</vt:lpstr>
      <vt:lpstr>Arreglos</vt:lpstr>
      <vt:lpstr>Presentación de PowerPoint</vt:lpstr>
      <vt:lpstr>Presentación de PowerPoint</vt:lpstr>
      <vt:lpstr>Presentación de PowerPoint</vt:lpstr>
      <vt:lpstr>Arreglos</vt:lpstr>
      <vt:lpstr>Arreglos</vt:lpstr>
      <vt:lpstr>Listas</vt:lpstr>
      <vt:lpstr>Listas</vt:lpstr>
      <vt:lpstr>Listas</vt:lpstr>
      <vt:lpstr>Funciones</vt:lpstr>
      <vt:lpstr>Funciones: control</vt:lpstr>
      <vt:lpstr>Presentación de PowerPoint</vt:lpstr>
      <vt:lpstr>Funciones</vt:lpstr>
      <vt:lpstr>Funciones</vt:lpstr>
      <vt:lpstr>Funciones</vt:lpstr>
      <vt:lpstr>Presentación de PowerPoint</vt:lpstr>
      <vt:lpstr>Presentación de PowerPoint</vt:lpstr>
      <vt:lpstr>Ejercicio de Repaso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Natalia Arango Hincapie</dc:creator>
  <cp:lastModifiedBy>Cesar Augusto Lopez Gallego</cp:lastModifiedBy>
  <cp:revision>251</cp:revision>
  <dcterms:created xsi:type="dcterms:W3CDTF">2017-09-01T21:22:22Z</dcterms:created>
  <dcterms:modified xsi:type="dcterms:W3CDTF">2025-01-21T08:45:37Z</dcterms:modified>
</cp:coreProperties>
</file>